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44"/>
  </p:notesMasterIdLst>
  <p:sldIdLst>
    <p:sldId id="326" r:id="rId3"/>
    <p:sldId id="257" r:id="rId4"/>
    <p:sldId id="314" r:id="rId5"/>
    <p:sldId id="304" r:id="rId6"/>
    <p:sldId id="292" r:id="rId7"/>
    <p:sldId id="262" r:id="rId8"/>
    <p:sldId id="291" r:id="rId9"/>
    <p:sldId id="289" r:id="rId10"/>
    <p:sldId id="263" r:id="rId11"/>
    <p:sldId id="264" r:id="rId12"/>
    <p:sldId id="266" r:id="rId13"/>
    <p:sldId id="305" r:id="rId14"/>
    <p:sldId id="265" r:id="rId15"/>
    <p:sldId id="268" r:id="rId16"/>
    <p:sldId id="269" r:id="rId17"/>
    <p:sldId id="270" r:id="rId18"/>
    <p:sldId id="271" r:id="rId19"/>
    <p:sldId id="295" r:id="rId20"/>
    <p:sldId id="273" r:id="rId21"/>
    <p:sldId id="306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7" r:id="rId31"/>
    <p:sldId id="282" r:id="rId32"/>
    <p:sldId id="283" r:id="rId33"/>
    <p:sldId id="284" r:id="rId34"/>
    <p:sldId id="285" r:id="rId35"/>
    <p:sldId id="286" r:id="rId36"/>
    <p:sldId id="308" r:id="rId37"/>
    <p:sldId id="287" r:id="rId38"/>
    <p:sldId id="288" r:id="rId39"/>
    <p:sldId id="313" r:id="rId40"/>
    <p:sldId id="299" r:id="rId41"/>
    <p:sldId id="300" r:id="rId42"/>
    <p:sldId id="327" r:id="rId43"/>
  </p:sldIdLst>
  <p:sldSz cx="12195175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19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4E2"/>
    <a:srgbClr val="3CCCC7"/>
    <a:srgbClr val="1C76CE"/>
    <a:srgbClr val="FA783A"/>
    <a:srgbClr val="00AF92"/>
    <a:srgbClr val="FF6D67"/>
    <a:srgbClr val="FF3D33"/>
    <a:srgbClr val="0000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58" d="100"/>
          <a:sy n="58" d="100"/>
        </p:scale>
        <p:origin x="-84" y="-1218"/>
      </p:cViewPr>
      <p:guideLst>
        <p:guide orient="horz" pos="4319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00B0F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2684E2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1F497D">
                  <a:lumMod val="60000"/>
                  <a:lumOff val="40000"/>
                </a:srgbClr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8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17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23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05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2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449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8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75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28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67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79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884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35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21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74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390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84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973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58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44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15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74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011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66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988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7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4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2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61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4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615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8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28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32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2021/2/23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94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2021/2/23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42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45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59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37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19772" y="6866325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1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7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4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3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03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25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31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5"/>
            <p:cNvSpPr>
              <a:spLocks/>
            </p:cNvSpPr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972013" y="1351046"/>
            <a:ext cx="5390270" cy="4166186"/>
            <a:chOff x="4139952" y="769866"/>
            <a:chExt cx="4678495" cy="3616049"/>
          </a:xfrm>
        </p:grpSpPr>
        <p:grpSp>
          <p:nvGrpSpPr>
            <p:cNvPr id="89" name="组合 88"/>
            <p:cNvGrpSpPr/>
            <p:nvPr/>
          </p:nvGrpSpPr>
          <p:grpSpPr>
            <a:xfrm>
              <a:off x="4139952" y="769866"/>
              <a:ext cx="4392488" cy="3616049"/>
              <a:chOff x="4139952" y="769866"/>
              <a:chExt cx="4392488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4733" b="3583"/>
                <a:stretch/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2" name="Picture 2" descr="D:\小星星星星星星星\我下载的素材\2yue\图片11111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7952" y="1095850"/>
                <a:ext cx="3868883" cy="221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矩形 12"/>
            <p:cNvSpPr/>
            <p:nvPr/>
          </p:nvSpPr>
          <p:spPr>
            <a:xfrm rot="1872432">
              <a:off x="6746242" y="847193"/>
              <a:ext cx="2072205" cy="3326162"/>
            </a:xfrm>
            <a:custGeom>
              <a:avLst/>
              <a:gdLst/>
              <a:ahLst/>
              <a:cxnLst/>
              <a:rect l="l" t="t" r="r" b="b"/>
              <a:pathLst>
                <a:path w="2072205" h="3326162">
                  <a:moveTo>
                    <a:pt x="0" y="464340"/>
                  </a:moveTo>
                  <a:lnTo>
                    <a:pt x="766499" y="0"/>
                  </a:lnTo>
                  <a:lnTo>
                    <a:pt x="801012" y="0"/>
                  </a:lnTo>
                  <a:lnTo>
                    <a:pt x="2072205" y="2098395"/>
                  </a:lnTo>
                  <a:lnTo>
                    <a:pt x="45496" y="3326162"/>
                  </a:lnTo>
                  <a:lnTo>
                    <a:pt x="0" y="3326162"/>
                  </a:lnTo>
                  <a:close/>
                </a:path>
              </a:pathLst>
            </a:cu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2046811"/>
            <a:ext cx="7743643" cy="1988154"/>
          </a:xfrm>
          <a:prstGeom prst="rect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标题 4"/>
          <p:cNvSpPr txBox="1">
            <a:spLocks/>
          </p:cNvSpPr>
          <p:nvPr/>
        </p:nvSpPr>
        <p:spPr>
          <a:xfrm>
            <a:off x="1823462" y="1484784"/>
            <a:ext cx="5284328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3600" b="1" dirty="0">
              <a:solidFill>
                <a:srgbClr val="2684E2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0963" y="2204864"/>
            <a:ext cx="662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标题 4"/>
          <p:cNvSpPr txBox="1">
            <a:spLocks/>
          </p:cNvSpPr>
          <p:nvPr/>
        </p:nvSpPr>
        <p:spPr>
          <a:xfrm>
            <a:off x="3289275" y="3366199"/>
            <a:ext cx="3744416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适用于初创企业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团队管理等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2065139" y="4221088"/>
            <a:ext cx="936104" cy="93610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63" name="KSO_Shape"/>
          <p:cNvSpPr>
            <a:spLocks/>
          </p:cNvSpPr>
          <p:nvPr/>
        </p:nvSpPr>
        <p:spPr bwMode="auto">
          <a:xfrm>
            <a:off x="2306981" y="4558499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73251" y="4221088"/>
            <a:ext cx="936104" cy="936104"/>
            <a:chOff x="1677608" y="2996952"/>
            <a:chExt cx="1395643" cy="1395643"/>
          </a:xfrm>
        </p:grpSpPr>
        <p:sp>
          <p:nvSpPr>
            <p:cNvPr id="6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67" name="KSO_Shape"/>
          <p:cNvSpPr>
            <a:spLocks/>
          </p:cNvSpPr>
          <p:nvPr/>
        </p:nvSpPr>
        <p:spPr bwMode="auto">
          <a:xfrm>
            <a:off x="3368687" y="4554144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81363" y="4221088"/>
            <a:ext cx="936104" cy="936104"/>
            <a:chOff x="1677608" y="2996952"/>
            <a:chExt cx="1395643" cy="1395643"/>
          </a:xfrm>
        </p:grpSpPr>
        <p:sp>
          <p:nvSpPr>
            <p:cNvPr id="6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71" name="KSO_Shape"/>
          <p:cNvSpPr>
            <a:spLocks/>
          </p:cNvSpPr>
          <p:nvPr/>
        </p:nvSpPr>
        <p:spPr bwMode="auto">
          <a:xfrm>
            <a:off x="4337805" y="4516786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089475" y="4221088"/>
            <a:ext cx="936104" cy="936104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75" name="KSO_Shape"/>
          <p:cNvSpPr>
            <a:spLocks/>
          </p:cNvSpPr>
          <p:nvPr/>
        </p:nvSpPr>
        <p:spPr bwMode="auto">
          <a:xfrm>
            <a:off x="5384911" y="452578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082779" y="4221088"/>
            <a:ext cx="936104" cy="936104"/>
            <a:chOff x="1677608" y="2996952"/>
            <a:chExt cx="1395643" cy="1395643"/>
          </a:xfrm>
        </p:grpSpPr>
        <p:sp>
          <p:nvSpPr>
            <p:cNvPr id="7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79" name="KSO_Shape"/>
          <p:cNvSpPr>
            <a:spLocks/>
          </p:cNvSpPr>
          <p:nvPr/>
        </p:nvSpPr>
        <p:spPr bwMode="auto">
          <a:xfrm>
            <a:off x="6381215" y="4545110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1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/>
      <p:bldP spid="58" grpId="0"/>
      <p:bldP spid="59" grpId="0"/>
      <p:bldP spid="63" grpId="0" animBg="1"/>
      <p:bldP spid="67" grpId="0" animBg="1"/>
      <p:bldP spid="71" grpId="0" animBg="1"/>
      <p:bldP spid="75" grpId="0" animBg="1"/>
      <p:bldP spid="79" grpId="0" animBg="1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5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4" name="燕尾形 5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8" name="燕尾形 5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公司大事记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1485900" y="3119631"/>
            <a:ext cx="8999702" cy="659180"/>
          </a:xfrm>
          <a:custGeom>
            <a:avLst/>
            <a:gdLst>
              <a:gd name="connsiteX0" fmla="*/ 0 w 8999702"/>
              <a:gd name="connsiteY0" fmla="*/ 0 h 659180"/>
              <a:gd name="connsiteX1" fmla="*/ 8610600 w 8999702"/>
              <a:gd name="connsiteY1" fmla="*/ 0 h 659180"/>
              <a:gd name="connsiteX2" fmla="*/ 8999702 w 8999702"/>
              <a:gd name="connsiteY2" fmla="*/ 329590 h 659180"/>
              <a:gd name="connsiteX3" fmla="*/ 8610600 w 8999702"/>
              <a:gd name="connsiteY3" fmla="*/ 659180 h 659180"/>
              <a:gd name="connsiteX4" fmla="*/ 8610600 w 8999702"/>
              <a:gd name="connsiteY4" fmla="*/ 659179 h 659180"/>
              <a:gd name="connsiteX5" fmla="*/ 1 w 8999702"/>
              <a:gd name="connsiteY5" fmla="*/ 659179 h 659180"/>
              <a:gd name="connsiteX6" fmla="*/ 389102 w 8999702"/>
              <a:gd name="connsiteY6" fmla="*/ 329590 h 6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702" h="659180">
                <a:moveTo>
                  <a:pt x="0" y="0"/>
                </a:moveTo>
                <a:lnTo>
                  <a:pt x="8610600" y="0"/>
                </a:lnTo>
                <a:lnTo>
                  <a:pt x="8999702" y="329590"/>
                </a:lnTo>
                <a:lnTo>
                  <a:pt x="8610600" y="659180"/>
                </a:lnTo>
                <a:lnTo>
                  <a:pt x="8610600" y="659179"/>
                </a:lnTo>
                <a:lnTo>
                  <a:pt x="1" y="659179"/>
                </a:lnTo>
                <a:lnTo>
                  <a:pt x="389102" y="32959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79" name="任意多边形 178"/>
          <p:cNvSpPr/>
          <p:nvPr/>
        </p:nvSpPr>
        <p:spPr>
          <a:xfrm rot="-2700000">
            <a:off x="27366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任意多边形 179"/>
          <p:cNvSpPr/>
          <p:nvPr/>
        </p:nvSpPr>
        <p:spPr>
          <a:xfrm rot="-2700000">
            <a:off x="45781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任意多边形 180"/>
          <p:cNvSpPr/>
          <p:nvPr/>
        </p:nvSpPr>
        <p:spPr>
          <a:xfrm rot="-2700000">
            <a:off x="64196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2" name="任意多边形 181"/>
          <p:cNvSpPr/>
          <p:nvPr/>
        </p:nvSpPr>
        <p:spPr>
          <a:xfrm rot="-2700000">
            <a:off x="82611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3" name="文本框 25"/>
          <p:cNvSpPr txBox="1"/>
          <p:nvPr/>
        </p:nvSpPr>
        <p:spPr>
          <a:xfrm>
            <a:off x="1921123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4" name="文本框 26"/>
          <p:cNvSpPr txBox="1"/>
          <p:nvPr/>
        </p:nvSpPr>
        <p:spPr>
          <a:xfrm>
            <a:off x="3801326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2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5" name="文本框 27"/>
          <p:cNvSpPr txBox="1"/>
          <p:nvPr/>
        </p:nvSpPr>
        <p:spPr>
          <a:xfrm>
            <a:off x="5614991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3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6" name="文本框 28"/>
          <p:cNvSpPr txBox="1"/>
          <p:nvPr/>
        </p:nvSpPr>
        <p:spPr>
          <a:xfrm>
            <a:off x="7427916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4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7" name="文本框 29"/>
          <p:cNvSpPr txBox="1"/>
          <p:nvPr/>
        </p:nvSpPr>
        <p:spPr>
          <a:xfrm>
            <a:off x="9240841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5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grpSp>
        <p:nvGrpSpPr>
          <p:cNvPr id="228" name="组合 227"/>
          <p:cNvGrpSpPr/>
          <p:nvPr/>
        </p:nvGrpSpPr>
        <p:grpSpPr>
          <a:xfrm>
            <a:off x="2426252" y="3649897"/>
            <a:ext cx="93235" cy="715207"/>
            <a:chOff x="2690232" y="4097191"/>
            <a:chExt cx="93235" cy="715207"/>
          </a:xfrm>
        </p:grpSpPr>
        <p:sp>
          <p:nvSpPr>
            <p:cNvPr id="229" name="椭圆 228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1" name="直接连接符 230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文本框 91"/>
          <p:cNvSpPr txBox="1"/>
          <p:nvPr/>
        </p:nvSpPr>
        <p:spPr>
          <a:xfrm>
            <a:off x="1849116" y="4391036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2012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33" name="文本框 92"/>
          <p:cNvSpPr txBox="1"/>
          <p:nvPr/>
        </p:nvSpPr>
        <p:spPr>
          <a:xfrm>
            <a:off x="1849115" y="4706560"/>
            <a:ext cx="180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成立三家分公司，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公司门户网站网布。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0" name="组合 239"/>
          <p:cNvGrpSpPr/>
          <p:nvPr/>
        </p:nvGrpSpPr>
        <p:grpSpPr>
          <a:xfrm>
            <a:off x="4204152" y="2569777"/>
            <a:ext cx="93235" cy="715207"/>
            <a:chOff x="2690232" y="4097191"/>
            <a:chExt cx="93235" cy="715207"/>
          </a:xfrm>
        </p:grpSpPr>
        <p:sp>
          <p:nvSpPr>
            <p:cNvPr id="241" name="椭圆 240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3" name="直接连接符 242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文本框 99"/>
          <p:cNvSpPr txBox="1"/>
          <p:nvPr/>
        </p:nvSpPr>
        <p:spPr>
          <a:xfrm>
            <a:off x="3576235" y="152046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2013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100"/>
          <p:cNvSpPr txBox="1"/>
          <p:nvPr/>
        </p:nvSpPr>
        <p:spPr>
          <a:xfrm>
            <a:off x="3576234" y="1835986"/>
            <a:ext cx="2089305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股融资五千万美元，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进军房地产行业。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6" name="组合 245"/>
          <p:cNvGrpSpPr/>
          <p:nvPr/>
        </p:nvGrpSpPr>
        <p:grpSpPr>
          <a:xfrm>
            <a:off x="6071021" y="3649897"/>
            <a:ext cx="93235" cy="715207"/>
            <a:chOff x="2690232" y="4097191"/>
            <a:chExt cx="93235" cy="715207"/>
          </a:xfrm>
        </p:grpSpPr>
        <p:sp>
          <p:nvSpPr>
            <p:cNvPr id="247" name="椭圆 24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24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文本框 94"/>
          <p:cNvSpPr txBox="1"/>
          <p:nvPr/>
        </p:nvSpPr>
        <p:spPr>
          <a:xfrm>
            <a:off x="5494957" y="443711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2014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1" name="文本框 95"/>
          <p:cNvSpPr txBox="1"/>
          <p:nvPr/>
        </p:nvSpPr>
        <p:spPr>
          <a:xfrm>
            <a:off x="5494957" y="4752636"/>
            <a:ext cx="211479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季度销售额突破三千万，是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全年两倍。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2" name="组合 251"/>
          <p:cNvGrpSpPr/>
          <p:nvPr/>
        </p:nvGrpSpPr>
        <p:grpSpPr>
          <a:xfrm>
            <a:off x="7832514" y="2569777"/>
            <a:ext cx="93235" cy="715207"/>
            <a:chOff x="2690232" y="4097191"/>
            <a:chExt cx="93235" cy="715207"/>
          </a:xfrm>
        </p:grpSpPr>
        <p:sp>
          <p:nvSpPr>
            <p:cNvPr id="253" name="椭圆 25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5" name="直接连接符 25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文本框 101"/>
          <p:cNvSpPr txBox="1"/>
          <p:nvPr/>
        </p:nvSpPr>
        <p:spPr>
          <a:xfrm>
            <a:off x="7205670" y="1482053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2015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7" name="文本框 102"/>
          <p:cNvSpPr txBox="1"/>
          <p:nvPr/>
        </p:nvSpPr>
        <p:spPr>
          <a:xfrm>
            <a:off x="7205669" y="1797577"/>
            <a:ext cx="2204286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美国交易所成功上市，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发布第一支股票。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9697987" y="3649897"/>
            <a:ext cx="93235" cy="715207"/>
            <a:chOff x="2690232" y="4097191"/>
            <a:chExt cx="93235" cy="715207"/>
          </a:xfrm>
        </p:grpSpPr>
        <p:sp>
          <p:nvSpPr>
            <p:cNvPr id="259" name="椭圆 258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1" name="直接连接符 260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文本框 94"/>
          <p:cNvSpPr txBox="1"/>
          <p:nvPr/>
        </p:nvSpPr>
        <p:spPr>
          <a:xfrm>
            <a:off x="9095357" y="443711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2015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63" name="文本框 95"/>
          <p:cNvSpPr txBox="1"/>
          <p:nvPr/>
        </p:nvSpPr>
        <p:spPr>
          <a:xfrm>
            <a:off x="9095357" y="4752636"/>
            <a:ext cx="211479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季度销售额突破八千万，是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9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1" grpId="0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  <p:bldP spid="184" grpId="0"/>
      <p:bldP spid="185" grpId="0"/>
      <p:bldP spid="186" grpId="0"/>
      <p:bldP spid="187" grpId="0"/>
      <p:bldP spid="232" grpId="0"/>
      <p:bldP spid="233" grpId="0"/>
      <p:bldP spid="244" grpId="0"/>
      <p:bldP spid="245" grpId="0"/>
      <p:bldP spid="250" grpId="0"/>
      <p:bldP spid="251" grpId="0"/>
      <p:bldP spid="256" grpId="0"/>
      <p:bldP spid="257" grpId="0"/>
      <p:bldP spid="262" grpId="0"/>
      <p:bldP spid="2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1" name="燕尾形 6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65" name="燕尾形 6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6" name="燕尾形 6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企业理念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13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15" name="Freeform 27"/>
              <p:cNvSpPr>
                <a:spLocks/>
              </p:cNvSpPr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8"/>
              <p:cNvSpPr>
                <a:spLocks/>
              </p:cNvSpPr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9"/>
              <p:cNvSpPr>
                <a:spLocks/>
              </p:cNvSpPr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32"/>
              <p:cNvSpPr>
                <a:spLocks/>
              </p:cNvSpPr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4"/>
              <p:cNvSpPr>
                <a:spLocks/>
              </p:cNvSpPr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5"/>
              <p:cNvSpPr>
                <a:spLocks/>
              </p:cNvSpPr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6"/>
              <p:cNvSpPr>
                <a:spLocks/>
              </p:cNvSpPr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8"/>
              <p:cNvSpPr>
                <a:spLocks/>
              </p:cNvSpPr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40"/>
              <p:cNvSpPr>
                <a:spLocks/>
              </p:cNvSpPr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41"/>
              <p:cNvSpPr>
                <a:spLocks/>
              </p:cNvSpPr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42"/>
              <p:cNvSpPr>
                <a:spLocks/>
              </p:cNvSpPr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43"/>
              <p:cNvSpPr>
                <a:spLocks/>
              </p:cNvSpPr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44"/>
              <p:cNvSpPr>
                <a:spLocks/>
              </p:cNvSpPr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45"/>
              <p:cNvSpPr>
                <a:spLocks/>
              </p:cNvSpPr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5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73251" y="1804718"/>
            <a:ext cx="359990" cy="359990"/>
            <a:chOff x="2387600" y="2311381"/>
            <a:chExt cx="1219603" cy="1219603"/>
          </a:xfrm>
        </p:grpSpPr>
        <p:sp>
          <p:nvSpPr>
            <p:cNvPr id="38" name="泪滴形 37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2684E2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442380" y="1762836"/>
            <a:ext cx="3450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创新引领未来。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200246" y="2976591"/>
            <a:ext cx="359990" cy="359990"/>
            <a:chOff x="2387600" y="2311381"/>
            <a:chExt cx="1219603" cy="1219603"/>
          </a:xfrm>
        </p:grpSpPr>
        <p:sp>
          <p:nvSpPr>
            <p:cNvPr id="42" name="泪滴形 4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69375" y="2934709"/>
            <a:ext cx="326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机会只留给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有准备的人。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712414" y="1752455"/>
            <a:ext cx="359990" cy="359990"/>
            <a:chOff x="2387600" y="2311381"/>
            <a:chExt cx="1219603" cy="1219603"/>
          </a:xfrm>
        </p:grpSpPr>
        <p:sp>
          <p:nvSpPr>
            <p:cNvPr id="46" name="泪滴形 4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081543" y="1710573"/>
            <a:ext cx="3264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时机不待人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机遇不等人。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1921123" y="3812016"/>
            <a:ext cx="825403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6600" b="1" dirty="0" smtClean="0">
                <a:solidFill>
                  <a:schemeClr val="bg1">
                    <a:lumMod val="75000"/>
                  </a:schemeClr>
                </a:solidFill>
                <a:latin typeface="Impact MT Std" pitchFamily="34" charset="0"/>
              </a:rPr>
              <a:t>CHERISH THE TIME</a:t>
            </a:r>
            <a:endParaRPr lang="en-US" altLang="zh-CN" sz="6600" b="1" dirty="0" smtClean="0">
              <a:solidFill>
                <a:schemeClr val="bg1">
                  <a:lumMod val="7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690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/>
      <p:bldP spid="40" grpId="0"/>
      <p:bldP spid="44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项目来源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需要解决问题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行业前景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6" name="KSO_Shape"/>
          <p:cNvSpPr>
            <a:spLocks/>
          </p:cNvSpPr>
          <p:nvPr/>
        </p:nvSpPr>
        <p:spPr bwMode="auto">
          <a:xfrm>
            <a:off x="3912177" y="2823885"/>
            <a:ext cx="930459" cy="73100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u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圆角矩形 24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247" name="组合 24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248" name="燕尾形 24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9" name="燕尾形 24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50" name="燕尾形 24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252" name="燕尾形 2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53" name="燕尾形 2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54" name="燕尾形 2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项目</a:t>
            </a:r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来源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4" name="组合 553"/>
          <p:cNvGrpSpPr/>
          <p:nvPr/>
        </p:nvGrpSpPr>
        <p:grpSpPr>
          <a:xfrm>
            <a:off x="7157944" y="1779184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55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6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7" name="组合 556"/>
          <p:cNvGrpSpPr/>
          <p:nvPr/>
        </p:nvGrpSpPr>
        <p:grpSpPr>
          <a:xfrm>
            <a:off x="3719393" y="2258813"/>
            <a:ext cx="1154058" cy="471881"/>
            <a:chOff x="3508696" y="1865657"/>
            <a:chExt cx="1154058" cy="471881"/>
          </a:xfrm>
        </p:grpSpPr>
        <p:sp>
          <p:nvSpPr>
            <p:cNvPr id="558" name="Freeform 268"/>
            <p:cNvSpPr>
              <a:spLocks/>
            </p:cNvSpPr>
            <p:nvPr/>
          </p:nvSpPr>
          <p:spPr bwMode="auto">
            <a:xfrm flipH="1" flipV="1">
              <a:off x="3508696" y="1940030"/>
              <a:ext cx="1084814" cy="397508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9" name="Oval 269"/>
            <p:cNvSpPr>
              <a:spLocks noChangeArrowheads="1"/>
            </p:cNvSpPr>
            <p:nvPr/>
          </p:nvSpPr>
          <p:spPr bwMode="auto">
            <a:xfrm flipH="1" flipV="1">
              <a:off x="4508880" y="1865657"/>
              <a:ext cx="153874" cy="16156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560" name="矩形 559"/>
          <p:cNvSpPr/>
          <p:nvPr/>
        </p:nvSpPr>
        <p:spPr>
          <a:xfrm>
            <a:off x="8014015" y="1678507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互联网机制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1" name="组合 560"/>
          <p:cNvGrpSpPr/>
          <p:nvPr/>
        </p:nvGrpSpPr>
        <p:grpSpPr>
          <a:xfrm>
            <a:off x="7221927" y="3363360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62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3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4" name="矩形 563"/>
          <p:cNvSpPr/>
          <p:nvPr/>
        </p:nvSpPr>
        <p:spPr>
          <a:xfrm>
            <a:off x="8077998" y="3262683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购崛起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5" name="矩形 564"/>
          <p:cNvSpPr/>
          <p:nvPr/>
        </p:nvSpPr>
        <p:spPr>
          <a:xfrm>
            <a:off x="2101334" y="2542603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发展趋势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6" name="组合 565"/>
          <p:cNvGrpSpPr/>
          <p:nvPr/>
        </p:nvGrpSpPr>
        <p:grpSpPr>
          <a:xfrm>
            <a:off x="3755206" y="3698973"/>
            <a:ext cx="1154058" cy="471881"/>
            <a:chOff x="3508696" y="1865657"/>
            <a:chExt cx="1154058" cy="471881"/>
          </a:xfrm>
        </p:grpSpPr>
        <p:sp>
          <p:nvSpPr>
            <p:cNvPr id="567" name="Freeform 268"/>
            <p:cNvSpPr>
              <a:spLocks/>
            </p:cNvSpPr>
            <p:nvPr/>
          </p:nvSpPr>
          <p:spPr bwMode="auto">
            <a:xfrm flipH="1" flipV="1">
              <a:off x="3508696" y="1940030"/>
              <a:ext cx="1084814" cy="397508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8" name="Oval 269"/>
            <p:cNvSpPr>
              <a:spLocks noChangeArrowheads="1"/>
            </p:cNvSpPr>
            <p:nvPr/>
          </p:nvSpPr>
          <p:spPr bwMode="auto">
            <a:xfrm flipH="1" flipV="1">
              <a:off x="4508880" y="1865657"/>
              <a:ext cx="153874" cy="16156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569" name="矩形 568"/>
          <p:cNvSpPr/>
          <p:nvPr/>
        </p:nvSpPr>
        <p:spPr>
          <a:xfrm>
            <a:off x="2137147" y="3982763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政府政策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5" name="组合 254"/>
          <p:cNvGrpSpPr/>
          <p:nvPr/>
        </p:nvGrpSpPr>
        <p:grpSpPr>
          <a:xfrm>
            <a:off x="4441403" y="1628800"/>
            <a:ext cx="3166662" cy="4557765"/>
            <a:chOff x="2790790" y="1336999"/>
            <a:chExt cx="3166662" cy="4557765"/>
          </a:xfrm>
        </p:grpSpPr>
        <p:grpSp>
          <p:nvGrpSpPr>
            <p:cNvPr id="256" name="组合 255"/>
            <p:cNvGrpSpPr/>
            <p:nvPr/>
          </p:nvGrpSpPr>
          <p:grpSpPr>
            <a:xfrm>
              <a:off x="3125878" y="1336999"/>
              <a:ext cx="2622120" cy="3893624"/>
              <a:chOff x="2790261" y="1164662"/>
              <a:chExt cx="3172765" cy="4711285"/>
            </a:xfrm>
          </p:grpSpPr>
          <p:grpSp>
            <p:nvGrpSpPr>
              <p:cNvPr id="258" name="组合 257"/>
              <p:cNvGrpSpPr/>
              <p:nvPr/>
            </p:nvGrpSpPr>
            <p:grpSpPr>
              <a:xfrm>
                <a:off x="2790261" y="1777654"/>
                <a:ext cx="1850013" cy="1850013"/>
                <a:chOff x="5444044" y="1830654"/>
                <a:chExt cx="1850013" cy="1850013"/>
              </a:xfrm>
            </p:grpSpPr>
            <p:sp>
              <p:nvSpPr>
                <p:cNvPr id="709" name="椭圆 708"/>
                <p:cNvSpPr/>
                <p:nvPr/>
              </p:nvSpPr>
              <p:spPr>
                <a:xfrm>
                  <a:off x="5444044" y="1830654"/>
                  <a:ext cx="1850013" cy="1850013"/>
                </a:xfrm>
                <a:prstGeom prst="ellipse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椭圆 709"/>
                <p:cNvSpPr/>
                <p:nvPr/>
              </p:nvSpPr>
              <p:spPr>
                <a:xfrm>
                  <a:off x="5576188" y="1962798"/>
                  <a:ext cx="1585725" cy="15857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椭圆 710"/>
                <p:cNvSpPr/>
                <p:nvPr/>
              </p:nvSpPr>
              <p:spPr>
                <a:xfrm>
                  <a:off x="5697987" y="2084597"/>
                  <a:ext cx="1342126" cy="1342126"/>
                </a:xfrm>
                <a:prstGeom prst="ellipse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椭圆 711"/>
                <p:cNvSpPr/>
                <p:nvPr/>
              </p:nvSpPr>
              <p:spPr>
                <a:xfrm>
                  <a:off x="5868225" y="2257789"/>
                  <a:ext cx="1015823" cy="101582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椭圆 712"/>
                <p:cNvSpPr/>
                <p:nvPr/>
              </p:nvSpPr>
              <p:spPr>
                <a:xfrm>
                  <a:off x="5972810" y="2359420"/>
                  <a:ext cx="792480" cy="792480"/>
                </a:xfrm>
                <a:prstGeom prst="ellipse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椭圆 713"/>
                <p:cNvSpPr/>
                <p:nvPr/>
              </p:nvSpPr>
              <p:spPr>
                <a:xfrm>
                  <a:off x="6171523" y="2558133"/>
                  <a:ext cx="395054" cy="39505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9" name="椭圆 258"/>
              <p:cNvSpPr/>
              <p:nvPr/>
            </p:nvSpPr>
            <p:spPr>
              <a:xfrm>
                <a:off x="3886350" y="5228247"/>
                <a:ext cx="865710" cy="6477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同侧圆角矩形 259"/>
              <p:cNvSpPr/>
              <p:nvPr/>
            </p:nvSpPr>
            <p:spPr>
              <a:xfrm flipV="1">
                <a:off x="3551240" y="4568689"/>
                <a:ext cx="1602500" cy="996950"/>
              </a:xfrm>
              <a:prstGeom prst="round2SameRect">
                <a:avLst>
                  <a:gd name="adj1" fmla="val 33228"/>
                  <a:gd name="adj2" fmla="val 0"/>
                </a:avLst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圆角矩形 260"/>
              <p:cNvSpPr/>
              <p:nvPr/>
            </p:nvSpPr>
            <p:spPr>
              <a:xfrm>
                <a:off x="3488892" y="4483062"/>
                <a:ext cx="1727197" cy="18395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圆角矩形 261"/>
              <p:cNvSpPr/>
              <p:nvPr/>
            </p:nvSpPr>
            <p:spPr>
              <a:xfrm>
                <a:off x="3488892" y="4819612"/>
                <a:ext cx="1727197" cy="18395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圆角矩形 262"/>
              <p:cNvSpPr/>
              <p:nvPr/>
            </p:nvSpPr>
            <p:spPr>
              <a:xfrm>
                <a:off x="3488892" y="5156162"/>
                <a:ext cx="1727197" cy="18395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任意多边形 263"/>
              <p:cNvSpPr/>
              <p:nvPr/>
            </p:nvSpPr>
            <p:spPr>
              <a:xfrm rot="540000">
                <a:off x="5142159" y="1478407"/>
                <a:ext cx="279623" cy="26330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任意多边形 264"/>
              <p:cNvSpPr/>
              <p:nvPr/>
            </p:nvSpPr>
            <p:spPr>
              <a:xfrm rot="19117182">
                <a:off x="3146805" y="1605265"/>
                <a:ext cx="279623" cy="26330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任意多边形 265"/>
              <p:cNvSpPr/>
              <p:nvPr/>
            </p:nvSpPr>
            <p:spPr>
              <a:xfrm>
                <a:off x="3027527" y="1799995"/>
                <a:ext cx="173624" cy="163492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任意多边形 266"/>
              <p:cNvSpPr/>
              <p:nvPr/>
            </p:nvSpPr>
            <p:spPr>
              <a:xfrm rot="540000">
                <a:off x="5731932" y="2708537"/>
                <a:ext cx="231094" cy="217607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 rot="20304764">
                <a:off x="2888300" y="3364504"/>
                <a:ext cx="210085" cy="19782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 rot="19776369">
                <a:off x="4873259" y="4161052"/>
                <a:ext cx="279623" cy="26330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 rot="21147409">
                <a:off x="3550210" y="4236227"/>
                <a:ext cx="231094" cy="217607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 rot="21300000">
                <a:off x="4753809" y="1774219"/>
                <a:ext cx="590272" cy="602619"/>
              </a:xfrm>
              <a:custGeom>
                <a:avLst/>
                <a:gdLst>
                  <a:gd name="connsiteX0" fmla="*/ 378421 w 770173"/>
                  <a:gd name="connsiteY0" fmla="*/ 151612 h 786281"/>
                  <a:gd name="connsiteX1" fmla="*/ 131764 w 770173"/>
                  <a:gd name="connsiteY1" fmla="*/ 398268 h 786281"/>
                  <a:gd name="connsiteX2" fmla="*/ 378421 w 770173"/>
                  <a:gd name="connsiteY2" fmla="*/ 644925 h 786281"/>
                  <a:gd name="connsiteX3" fmla="*/ 625078 w 770173"/>
                  <a:gd name="connsiteY3" fmla="*/ 398268 h 786281"/>
                  <a:gd name="connsiteX4" fmla="*/ 378421 w 770173"/>
                  <a:gd name="connsiteY4" fmla="*/ 151612 h 786281"/>
                  <a:gd name="connsiteX5" fmla="*/ 295853 w 770173"/>
                  <a:gd name="connsiteY5" fmla="*/ 0 h 786281"/>
                  <a:gd name="connsiteX6" fmla="*/ 474320 w 770173"/>
                  <a:gd name="connsiteY6" fmla="*/ 0 h 786281"/>
                  <a:gd name="connsiteX7" fmla="*/ 474320 w 770173"/>
                  <a:gd name="connsiteY7" fmla="*/ 98921 h 786281"/>
                  <a:gd name="connsiteX8" fmla="*/ 502920 w 770173"/>
                  <a:gd name="connsiteY8" fmla="*/ 107799 h 786281"/>
                  <a:gd name="connsiteX9" fmla="*/ 555523 w 770173"/>
                  <a:gd name="connsiteY9" fmla="*/ 136351 h 786281"/>
                  <a:gd name="connsiteX10" fmla="*/ 594990 w 770173"/>
                  <a:gd name="connsiteY10" fmla="*/ 168914 h 786281"/>
                  <a:gd name="connsiteX11" fmla="*/ 680939 w 770173"/>
                  <a:gd name="connsiteY11" fmla="*/ 119292 h 786281"/>
                  <a:gd name="connsiteX12" fmla="*/ 770173 w 770173"/>
                  <a:gd name="connsiteY12" fmla="*/ 273849 h 786281"/>
                  <a:gd name="connsiteX13" fmla="*/ 683620 w 770173"/>
                  <a:gd name="connsiteY13" fmla="*/ 323819 h 786281"/>
                  <a:gd name="connsiteX14" fmla="*/ 685766 w 770173"/>
                  <a:gd name="connsiteY14" fmla="*/ 330730 h 786281"/>
                  <a:gd name="connsiteX15" fmla="*/ 692057 w 770173"/>
                  <a:gd name="connsiteY15" fmla="*/ 393141 h 786281"/>
                  <a:gd name="connsiteX16" fmla="*/ 685766 w 770173"/>
                  <a:gd name="connsiteY16" fmla="*/ 455551 h 786281"/>
                  <a:gd name="connsiteX17" fmla="*/ 683620 w 770173"/>
                  <a:gd name="connsiteY17" fmla="*/ 462462 h 786281"/>
                  <a:gd name="connsiteX18" fmla="*/ 770173 w 770173"/>
                  <a:gd name="connsiteY18" fmla="*/ 512433 h 786281"/>
                  <a:gd name="connsiteX19" fmla="*/ 680939 w 770173"/>
                  <a:gd name="connsiteY19" fmla="*/ 666990 h 786281"/>
                  <a:gd name="connsiteX20" fmla="*/ 594990 w 770173"/>
                  <a:gd name="connsiteY20" fmla="*/ 617367 h 786281"/>
                  <a:gd name="connsiteX21" fmla="*/ 555523 w 770173"/>
                  <a:gd name="connsiteY21" fmla="*/ 649930 h 786281"/>
                  <a:gd name="connsiteX22" fmla="*/ 502920 w 770173"/>
                  <a:gd name="connsiteY22" fmla="*/ 678482 h 786281"/>
                  <a:gd name="connsiteX23" fmla="*/ 474320 w 770173"/>
                  <a:gd name="connsiteY23" fmla="*/ 687360 h 786281"/>
                  <a:gd name="connsiteX24" fmla="*/ 474320 w 770173"/>
                  <a:gd name="connsiteY24" fmla="*/ 786281 h 786281"/>
                  <a:gd name="connsiteX25" fmla="*/ 295853 w 770173"/>
                  <a:gd name="connsiteY25" fmla="*/ 786281 h 786281"/>
                  <a:gd name="connsiteX26" fmla="*/ 295853 w 770173"/>
                  <a:gd name="connsiteY26" fmla="*/ 689041 h 786281"/>
                  <a:gd name="connsiteX27" fmla="*/ 261839 w 770173"/>
                  <a:gd name="connsiteY27" fmla="*/ 678482 h 786281"/>
                  <a:gd name="connsiteX28" fmla="*/ 209236 w 770173"/>
                  <a:gd name="connsiteY28" fmla="*/ 649930 h 786281"/>
                  <a:gd name="connsiteX29" fmla="*/ 171997 w 770173"/>
                  <a:gd name="connsiteY29" fmla="*/ 619205 h 786281"/>
                  <a:gd name="connsiteX30" fmla="*/ 89233 w 770173"/>
                  <a:gd name="connsiteY30" fmla="*/ 666990 h 786281"/>
                  <a:gd name="connsiteX31" fmla="*/ 0 w 770173"/>
                  <a:gd name="connsiteY31" fmla="*/ 512433 h 786281"/>
                  <a:gd name="connsiteX32" fmla="*/ 81961 w 770173"/>
                  <a:gd name="connsiteY32" fmla="*/ 465112 h 786281"/>
                  <a:gd name="connsiteX33" fmla="*/ 78993 w 770173"/>
                  <a:gd name="connsiteY33" fmla="*/ 455551 h 786281"/>
                  <a:gd name="connsiteX34" fmla="*/ 72702 w 770173"/>
                  <a:gd name="connsiteY34" fmla="*/ 393141 h 786281"/>
                  <a:gd name="connsiteX35" fmla="*/ 78993 w 770173"/>
                  <a:gd name="connsiteY35" fmla="*/ 330730 h 786281"/>
                  <a:gd name="connsiteX36" fmla="*/ 81961 w 770173"/>
                  <a:gd name="connsiteY36" fmla="*/ 321169 h 786281"/>
                  <a:gd name="connsiteX37" fmla="*/ 0 w 770173"/>
                  <a:gd name="connsiteY37" fmla="*/ 273849 h 786281"/>
                  <a:gd name="connsiteX38" fmla="*/ 89233 w 770173"/>
                  <a:gd name="connsiteY38" fmla="*/ 119292 h 786281"/>
                  <a:gd name="connsiteX39" fmla="*/ 171997 w 770173"/>
                  <a:gd name="connsiteY39" fmla="*/ 167076 h 786281"/>
                  <a:gd name="connsiteX40" fmla="*/ 209236 w 770173"/>
                  <a:gd name="connsiteY40" fmla="*/ 136351 h 786281"/>
                  <a:gd name="connsiteX41" fmla="*/ 261839 w 770173"/>
                  <a:gd name="connsiteY41" fmla="*/ 107799 h 786281"/>
                  <a:gd name="connsiteX42" fmla="*/ 295853 w 770173"/>
                  <a:gd name="connsiteY42" fmla="*/ 97241 h 78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770173" h="786281">
                    <a:moveTo>
                      <a:pt x="378421" y="151612"/>
                    </a:moveTo>
                    <a:cubicBezTo>
                      <a:pt x="242197" y="151612"/>
                      <a:pt x="131764" y="262044"/>
                      <a:pt x="131764" y="398268"/>
                    </a:cubicBezTo>
                    <a:cubicBezTo>
                      <a:pt x="131764" y="534493"/>
                      <a:pt x="242197" y="644925"/>
                      <a:pt x="378421" y="644925"/>
                    </a:cubicBezTo>
                    <a:cubicBezTo>
                      <a:pt x="514646" y="644925"/>
                      <a:pt x="625078" y="534493"/>
                      <a:pt x="625078" y="398268"/>
                    </a:cubicBezTo>
                    <a:cubicBezTo>
                      <a:pt x="625078" y="262044"/>
                      <a:pt x="514646" y="151612"/>
                      <a:pt x="378421" y="151612"/>
                    </a:cubicBezTo>
                    <a:close/>
                    <a:moveTo>
                      <a:pt x="295853" y="0"/>
                    </a:moveTo>
                    <a:lnTo>
                      <a:pt x="474320" y="0"/>
                    </a:lnTo>
                    <a:lnTo>
                      <a:pt x="474320" y="98921"/>
                    </a:lnTo>
                    <a:lnTo>
                      <a:pt x="502920" y="107799"/>
                    </a:lnTo>
                    <a:cubicBezTo>
                      <a:pt x="521445" y="115634"/>
                      <a:pt x="539048" y="125221"/>
                      <a:pt x="555523" y="136351"/>
                    </a:cubicBezTo>
                    <a:lnTo>
                      <a:pt x="594990" y="168914"/>
                    </a:lnTo>
                    <a:lnTo>
                      <a:pt x="680939" y="119292"/>
                    </a:lnTo>
                    <a:lnTo>
                      <a:pt x="770173" y="273849"/>
                    </a:lnTo>
                    <a:lnTo>
                      <a:pt x="683620" y="323819"/>
                    </a:lnTo>
                    <a:lnTo>
                      <a:pt x="685766" y="330730"/>
                    </a:lnTo>
                    <a:cubicBezTo>
                      <a:pt x="689891" y="350889"/>
                      <a:pt x="692057" y="371762"/>
                      <a:pt x="692057" y="393141"/>
                    </a:cubicBezTo>
                    <a:cubicBezTo>
                      <a:pt x="692057" y="414519"/>
                      <a:pt x="689891" y="435392"/>
                      <a:pt x="685766" y="455551"/>
                    </a:cubicBezTo>
                    <a:lnTo>
                      <a:pt x="683620" y="462462"/>
                    </a:lnTo>
                    <a:lnTo>
                      <a:pt x="770173" y="512433"/>
                    </a:lnTo>
                    <a:lnTo>
                      <a:pt x="680939" y="666990"/>
                    </a:lnTo>
                    <a:lnTo>
                      <a:pt x="594990" y="617367"/>
                    </a:lnTo>
                    <a:lnTo>
                      <a:pt x="555523" y="649930"/>
                    </a:lnTo>
                    <a:cubicBezTo>
                      <a:pt x="539048" y="661060"/>
                      <a:pt x="521445" y="670647"/>
                      <a:pt x="502920" y="678482"/>
                    </a:cubicBezTo>
                    <a:lnTo>
                      <a:pt x="474320" y="687360"/>
                    </a:lnTo>
                    <a:lnTo>
                      <a:pt x="474320" y="786281"/>
                    </a:lnTo>
                    <a:lnTo>
                      <a:pt x="295853" y="786281"/>
                    </a:lnTo>
                    <a:lnTo>
                      <a:pt x="295853" y="689041"/>
                    </a:lnTo>
                    <a:lnTo>
                      <a:pt x="261839" y="678482"/>
                    </a:lnTo>
                    <a:cubicBezTo>
                      <a:pt x="243314" y="670647"/>
                      <a:pt x="225711" y="661060"/>
                      <a:pt x="209236" y="649930"/>
                    </a:cubicBezTo>
                    <a:lnTo>
                      <a:pt x="171997" y="619205"/>
                    </a:lnTo>
                    <a:lnTo>
                      <a:pt x="89233" y="666990"/>
                    </a:lnTo>
                    <a:lnTo>
                      <a:pt x="0" y="512433"/>
                    </a:lnTo>
                    <a:lnTo>
                      <a:pt x="81961" y="465112"/>
                    </a:lnTo>
                    <a:lnTo>
                      <a:pt x="78993" y="455551"/>
                    </a:lnTo>
                    <a:cubicBezTo>
                      <a:pt x="74868" y="435392"/>
                      <a:pt x="72702" y="414519"/>
                      <a:pt x="72702" y="393141"/>
                    </a:cubicBezTo>
                    <a:cubicBezTo>
                      <a:pt x="72702" y="371762"/>
                      <a:pt x="74868" y="350889"/>
                      <a:pt x="78993" y="330730"/>
                    </a:cubicBezTo>
                    <a:lnTo>
                      <a:pt x="81961" y="321169"/>
                    </a:lnTo>
                    <a:lnTo>
                      <a:pt x="0" y="273849"/>
                    </a:lnTo>
                    <a:lnTo>
                      <a:pt x="89233" y="119292"/>
                    </a:lnTo>
                    <a:lnTo>
                      <a:pt x="171997" y="167076"/>
                    </a:lnTo>
                    <a:lnTo>
                      <a:pt x="209236" y="136351"/>
                    </a:lnTo>
                    <a:cubicBezTo>
                      <a:pt x="225711" y="125221"/>
                      <a:pt x="243314" y="115634"/>
                      <a:pt x="261839" y="107799"/>
                    </a:cubicBezTo>
                    <a:lnTo>
                      <a:pt x="295853" y="97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2" name="组合 271"/>
              <p:cNvGrpSpPr/>
              <p:nvPr/>
            </p:nvGrpSpPr>
            <p:grpSpPr>
              <a:xfrm>
                <a:off x="3392721" y="1409066"/>
                <a:ext cx="373659" cy="373659"/>
                <a:chOff x="3404393" y="1190304"/>
                <a:chExt cx="1066092" cy="1066091"/>
              </a:xfrm>
            </p:grpSpPr>
            <p:sp>
              <p:nvSpPr>
                <p:cNvPr id="694" name="矩形 693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矩形 694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矩形 695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矩形 696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矩形 697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矩形 698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矩形 699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矩形 700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矩形 701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矩形 702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矩形 703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矩形 704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任意多边形 705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任意多边形 706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任意多边形 707"/>
                <p:cNvSpPr/>
                <p:nvPr/>
              </p:nvSpPr>
              <p:spPr>
                <a:xfrm>
                  <a:off x="3601763" y="1388815"/>
                  <a:ext cx="666964" cy="666963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3" name="组合 272"/>
              <p:cNvGrpSpPr/>
              <p:nvPr/>
            </p:nvGrpSpPr>
            <p:grpSpPr>
              <a:xfrm>
                <a:off x="4109340" y="3529786"/>
                <a:ext cx="841832" cy="841831"/>
                <a:chOff x="5889363" y="3101297"/>
                <a:chExt cx="841832" cy="841831"/>
              </a:xfrm>
            </p:grpSpPr>
            <p:sp>
              <p:nvSpPr>
                <p:cNvPr id="692" name="任意多边形 691"/>
                <p:cNvSpPr/>
                <p:nvPr/>
              </p:nvSpPr>
              <p:spPr>
                <a:xfrm>
                  <a:off x="5889363" y="3101297"/>
                  <a:ext cx="841832" cy="841831"/>
                </a:xfrm>
                <a:custGeom>
                  <a:avLst/>
                  <a:gdLst>
                    <a:gd name="connsiteX0" fmla="*/ 441182 w 889882"/>
                    <a:gd name="connsiteY0" fmla="*/ 266316 h 889881"/>
                    <a:gd name="connsiteX1" fmla="*/ 268444 w 889882"/>
                    <a:gd name="connsiteY1" fmla="*/ 439053 h 889881"/>
                    <a:gd name="connsiteX2" fmla="*/ 441182 w 889882"/>
                    <a:gd name="connsiteY2" fmla="*/ 611790 h 889881"/>
                    <a:gd name="connsiteX3" fmla="*/ 613919 w 889882"/>
                    <a:gd name="connsiteY3" fmla="*/ 439053 h 889881"/>
                    <a:gd name="connsiteX4" fmla="*/ 441182 w 889882"/>
                    <a:gd name="connsiteY4" fmla="*/ 266316 h 889881"/>
                    <a:gd name="connsiteX5" fmla="*/ 388980 w 889882"/>
                    <a:gd name="connsiteY5" fmla="*/ 0 h 889881"/>
                    <a:gd name="connsiteX6" fmla="*/ 500903 w 889882"/>
                    <a:gd name="connsiteY6" fmla="*/ 0 h 889881"/>
                    <a:gd name="connsiteX7" fmla="*/ 500903 w 889882"/>
                    <a:gd name="connsiteY7" fmla="*/ 60161 h 889881"/>
                    <a:gd name="connsiteX8" fmla="*/ 524838 w 889882"/>
                    <a:gd name="connsiteY8" fmla="*/ 62573 h 889881"/>
                    <a:gd name="connsiteX9" fmla="*/ 589495 w 889882"/>
                    <a:gd name="connsiteY9" fmla="*/ 82644 h 889881"/>
                    <a:gd name="connsiteX10" fmla="*/ 618948 w 889882"/>
                    <a:gd name="connsiteY10" fmla="*/ 31630 h 889881"/>
                    <a:gd name="connsiteX11" fmla="*/ 715876 w 889882"/>
                    <a:gd name="connsiteY11" fmla="*/ 87591 h 889881"/>
                    <a:gd name="connsiteX12" fmla="*/ 686033 w 889882"/>
                    <a:gd name="connsiteY12" fmla="*/ 139281 h 889881"/>
                    <a:gd name="connsiteX13" fmla="*/ 721707 w 889882"/>
                    <a:gd name="connsiteY13" fmla="*/ 168715 h 889881"/>
                    <a:gd name="connsiteX14" fmla="*/ 750665 w 889882"/>
                    <a:gd name="connsiteY14" fmla="*/ 203812 h 889881"/>
                    <a:gd name="connsiteX15" fmla="*/ 802290 w 889882"/>
                    <a:gd name="connsiteY15" fmla="*/ 174007 h 889881"/>
                    <a:gd name="connsiteX16" fmla="*/ 858251 w 889882"/>
                    <a:gd name="connsiteY16" fmla="*/ 270935 h 889881"/>
                    <a:gd name="connsiteX17" fmla="*/ 807553 w 889882"/>
                    <a:gd name="connsiteY17" fmla="*/ 300205 h 889881"/>
                    <a:gd name="connsiteX18" fmla="*/ 827848 w 889882"/>
                    <a:gd name="connsiteY18" fmla="*/ 365584 h 889881"/>
                    <a:gd name="connsiteX19" fmla="*/ 830207 w 889882"/>
                    <a:gd name="connsiteY19" fmla="*/ 388980 h 889881"/>
                    <a:gd name="connsiteX20" fmla="*/ 889882 w 889882"/>
                    <a:gd name="connsiteY20" fmla="*/ 388980 h 889881"/>
                    <a:gd name="connsiteX21" fmla="*/ 889882 w 889882"/>
                    <a:gd name="connsiteY21" fmla="*/ 500903 h 889881"/>
                    <a:gd name="connsiteX22" fmla="*/ 830029 w 889882"/>
                    <a:gd name="connsiteY22" fmla="*/ 500903 h 889881"/>
                    <a:gd name="connsiteX23" fmla="*/ 827848 w 889882"/>
                    <a:gd name="connsiteY23" fmla="*/ 522539 h 889881"/>
                    <a:gd name="connsiteX24" fmla="*/ 807090 w 889882"/>
                    <a:gd name="connsiteY24" fmla="*/ 589410 h 889881"/>
                    <a:gd name="connsiteX25" fmla="*/ 858251 w 889882"/>
                    <a:gd name="connsiteY25" fmla="*/ 618948 h 889881"/>
                    <a:gd name="connsiteX26" fmla="*/ 802290 w 889882"/>
                    <a:gd name="connsiteY26" fmla="*/ 715876 h 889881"/>
                    <a:gd name="connsiteX27" fmla="*/ 749682 w 889882"/>
                    <a:gd name="connsiteY27" fmla="*/ 685502 h 889881"/>
                    <a:gd name="connsiteX28" fmla="*/ 721707 w 889882"/>
                    <a:gd name="connsiteY28" fmla="*/ 719408 h 889881"/>
                    <a:gd name="connsiteX29" fmla="*/ 685345 w 889882"/>
                    <a:gd name="connsiteY29" fmla="*/ 749409 h 889881"/>
                    <a:gd name="connsiteX30" fmla="*/ 715876 w 889882"/>
                    <a:gd name="connsiteY30" fmla="*/ 802290 h 889881"/>
                    <a:gd name="connsiteX31" fmla="*/ 618948 w 889882"/>
                    <a:gd name="connsiteY31" fmla="*/ 858252 h 889881"/>
                    <a:gd name="connsiteX32" fmla="*/ 588634 w 889882"/>
                    <a:gd name="connsiteY32" fmla="*/ 805746 h 889881"/>
                    <a:gd name="connsiteX33" fmla="*/ 524838 w 889882"/>
                    <a:gd name="connsiteY33" fmla="*/ 825549 h 889881"/>
                    <a:gd name="connsiteX34" fmla="*/ 500903 w 889882"/>
                    <a:gd name="connsiteY34" fmla="*/ 827962 h 889881"/>
                    <a:gd name="connsiteX35" fmla="*/ 500903 w 889882"/>
                    <a:gd name="connsiteY35" fmla="*/ 889881 h 889881"/>
                    <a:gd name="connsiteX36" fmla="*/ 388980 w 889882"/>
                    <a:gd name="connsiteY36" fmla="*/ 889881 h 889881"/>
                    <a:gd name="connsiteX37" fmla="*/ 388980 w 889882"/>
                    <a:gd name="connsiteY37" fmla="*/ 827676 h 889881"/>
                    <a:gd name="connsiteX38" fmla="*/ 367883 w 889882"/>
                    <a:gd name="connsiteY38" fmla="*/ 825549 h 889881"/>
                    <a:gd name="connsiteX39" fmla="*/ 301681 w 889882"/>
                    <a:gd name="connsiteY39" fmla="*/ 804998 h 889881"/>
                    <a:gd name="connsiteX40" fmla="*/ 270935 w 889882"/>
                    <a:gd name="connsiteY40" fmla="*/ 858252 h 889881"/>
                    <a:gd name="connsiteX41" fmla="*/ 174007 w 889882"/>
                    <a:gd name="connsiteY41" fmla="*/ 802290 h 889881"/>
                    <a:gd name="connsiteX42" fmla="*/ 205454 w 889882"/>
                    <a:gd name="connsiteY42" fmla="*/ 747823 h 889881"/>
                    <a:gd name="connsiteX43" fmla="*/ 171014 w 889882"/>
                    <a:gd name="connsiteY43" fmla="*/ 719408 h 889881"/>
                    <a:gd name="connsiteX44" fmla="*/ 142123 w 889882"/>
                    <a:gd name="connsiteY44" fmla="*/ 684392 h 889881"/>
                    <a:gd name="connsiteX45" fmla="*/ 87591 w 889882"/>
                    <a:gd name="connsiteY45" fmla="*/ 715876 h 889881"/>
                    <a:gd name="connsiteX46" fmla="*/ 31630 w 889882"/>
                    <a:gd name="connsiteY46" fmla="*/ 618948 h 889881"/>
                    <a:gd name="connsiteX47" fmla="*/ 85199 w 889882"/>
                    <a:gd name="connsiteY47" fmla="*/ 588019 h 889881"/>
                    <a:gd name="connsiteX48" fmla="*/ 64873 w 889882"/>
                    <a:gd name="connsiteY48" fmla="*/ 522539 h 889881"/>
                    <a:gd name="connsiteX49" fmla="*/ 62692 w 889882"/>
                    <a:gd name="connsiteY49" fmla="*/ 500903 h 889881"/>
                    <a:gd name="connsiteX50" fmla="*/ 0 w 889882"/>
                    <a:gd name="connsiteY50" fmla="*/ 500903 h 889881"/>
                    <a:gd name="connsiteX51" fmla="*/ 0 w 889882"/>
                    <a:gd name="connsiteY51" fmla="*/ 388980 h 889881"/>
                    <a:gd name="connsiteX52" fmla="*/ 62514 w 889882"/>
                    <a:gd name="connsiteY52" fmla="*/ 388980 h 889881"/>
                    <a:gd name="connsiteX53" fmla="*/ 64873 w 889882"/>
                    <a:gd name="connsiteY53" fmla="*/ 365584 h 889881"/>
                    <a:gd name="connsiteX54" fmla="*/ 84736 w 889882"/>
                    <a:gd name="connsiteY54" fmla="*/ 301596 h 889881"/>
                    <a:gd name="connsiteX55" fmla="*/ 31630 w 889882"/>
                    <a:gd name="connsiteY55" fmla="*/ 270935 h 889881"/>
                    <a:gd name="connsiteX56" fmla="*/ 87591 w 889882"/>
                    <a:gd name="connsiteY56" fmla="*/ 174007 h 889881"/>
                    <a:gd name="connsiteX57" fmla="*/ 141139 w 889882"/>
                    <a:gd name="connsiteY57" fmla="*/ 204923 h 889881"/>
                    <a:gd name="connsiteX58" fmla="*/ 171014 w 889882"/>
                    <a:gd name="connsiteY58" fmla="*/ 168715 h 889881"/>
                    <a:gd name="connsiteX59" fmla="*/ 204766 w 889882"/>
                    <a:gd name="connsiteY59" fmla="*/ 140867 h 889881"/>
                    <a:gd name="connsiteX60" fmla="*/ 174007 w 889882"/>
                    <a:gd name="connsiteY60" fmla="*/ 87591 h 889881"/>
                    <a:gd name="connsiteX61" fmla="*/ 270935 w 889882"/>
                    <a:gd name="connsiteY61" fmla="*/ 31630 h 889881"/>
                    <a:gd name="connsiteX62" fmla="*/ 300819 w 889882"/>
                    <a:gd name="connsiteY62" fmla="*/ 83391 h 889881"/>
                    <a:gd name="connsiteX63" fmla="*/ 367883 w 889882"/>
                    <a:gd name="connsiteY63" fmla="*/ 62573 h 889881"/>
                    <a:gd name="connsiteX64" fmla="*/ 388980 w 889882"/>
                    <a:gd name="connsiteY64" fmla="*/ 60447 h 88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889882" h="889881">
                      <a:moveTo>
                        <a:pt x="441182" y="266316"/>
                      </a:moveTo>
                      <a:cubicBezTo>
                        <a:pt x="345781" y="266316"/>
                        <a:pt x="268444" y="343653"/>
                        <a:pt x="268444" y="439053"/>
                      </a:cubicBezTo>
                      <a:cubicBezTo>
                        <a:pt x="268444" y="534453"/>
                        <a:pt x="345781" y="611790"/>
                        <a:pt x="441182" y="611790"/>
                      </a:cubicBezTo>
                      <a:cubicBezTo>
                        <a:pt x="536582" y="611790"/>
                        <a:pt x="613919" y="534453"/>
                        <a:pt x="613919" y="439053"/>
                      </a:cubicBezTo>
                      <a:cubicBezTo>
                        <a:pt x="613919" y="343653"/>
                        <a:pt x="536582" y="266316"/>
                        <a:pt x="441182" y="266316"/>
                      </a:cubicBezTo>
                      <a:close/>
                      <a:moveTo>
                        <a:pt x="388980" y="0"/>
                      </a:moveTo>
                      <a:lnTo>
                        <a:pt x="500903" y="0"/>
                      </a:lnTo>
                      <a:lnTo>
                        <a:pt x="500903" y="60161"/>
                      </a:lnTo>
                      <a:lnTo>
                        <a:pt x="524838" y="62573"/>
                      </a:lnTo>
                      <a:lnTo>
                        <a:pt x="589495" y="82644"/>
                      </a:lnTo>
                      <a:lnTo>
                        <a:pt x="618948" y="31630"/>
                      </a:lnTo>
                      <a:lnTo>
                        <a:pt x="715876" y="87591"/>
                      </a:lnTo>
                      <a:lnTo>
                        <a:pt x="686033" y="139281"/>
                      </a:lnTo>
                      <a:lnTo>
                        <a:pt x="721707" y="168715"/>
                      </a:lnTo>
                      <a:lnTo>
                        <a:pt x="750665" y="203812"/>
                      </a:lnTo>
                      <a:lnTo>
                        <a:pt x="802290" y="174007"/>
                      </a:lnTo>
                      <a:lnTo>
                        <a:pt x="858251" y="270935"/>
                      </a:lnTo>
                      <a:lnTo>
                        <a:pt x="807553" y="300205"/>
                      </a:lnTo>
                      <a:lnTo>
                        <a:pt x="827848" y="365584"/>
                      </a:lnTo>
                      <a:lnTo>
                        <a:pt x="830207" y="388980"/>
                      </a:lnTo>
                      <a:lnTo>
                        <a:pt x="889882" y="388980"/>
                      </a:lnTo>
                      <a:lnTo>
                        <a:pt x="889882" y="500903"/>
                      </a:lnTo>
                      <a:lnTo>
                        <a:pt x="830029" y="500903"/>
                      </a:lnTo>
                      <a:lnTo>
                        <a:pt x="827848" y="522539"/>
                      </a:lnTo>
                      <a:lnTo>
                        <a:pt x="807090" y="589410"/>
                      </a:lnTo>
                      <a:lnTo>
                        <a:pt x="858251" y="618948"/>
                      </a:lnTo>
                      <a:lnTo>
                        <a:pt x="802290" y="715876"/>
                      </a:lnTo>
                      <a:lnTo>
                        <a:pt x="749682" y="685502"/>
                      </a:lnTo>
                      <a:lnTo>
                        <a:pt x="721707" y="719408"/>
                      </a:lnTo>
                      <a:lnTo>
                        <a:pt x="685345" y="749409"/>
                      </a:lnTo>
                      <a:lnTo>
                        <a:pt x="715876" y="802290"/>
                      </a:lnTo>
                      <a:lnTo>
                        <a:pt x="618948" y="858252"/>
                      </a:lnTo>
                      <a:lnTo>
                        <a:pt x="588634" y="805746"/>
                      </a:lnTo>
                      <a:lnTo>
                        <a:pt x="524838" y="825549"/>
                      </a:lnTo>
                      <a:lnTo>
                        <a:pt x="500903" y="827962"/>
                      </a:lnTo>
                      <a:lnTo>
                        <a:pt x="500903" y="889881"/>
                      </a:lnTo>
                      <a:lnTo>
                        <a:pt x="388980" y="889881"/>
                      </a:lnTo>
                      <a:lnTo>
                        <a:pt x="388980" y="827676"/>
                      </a:lnTo>
                      <a:lnTo>
                        <a:pt x="367883" y="825549"/>
                      </a:lnTo>
                      <a:lnTo>
                        <a:pt x="301681" y="804998"/>
                      </a:lnTo>
                      <a:lnTo>
                        <a:pt x="270935" y="858252"/>
                      </a:lnTo>
                      <a:lnTo>
                        <a:pt x="174007" y="802290"/>
                      </a:lnTo>
                      <a:lnTo>
                        <a:pt x="205454" y="747823"/>
                      </a:lnTo>
                      <a:lnTo>
                        <a:pt x="171014" y="719408"/>
                      </a:lnTo>
                      <a:lnTo>
                        <a:pt x="142123" y="684392"/>
                      </a:lnTo>
                      <a:lnTo>
                        <a:pt x="87591" y="715876"/>
                      </a:lnTo>
                      <a:lnTo>
                        <a:pt x="31630" y="618948"/>
                      </a:lnTo>
                      <a:lnTo>
                        <a:pt x="85199" y="588019"/>
                      </a:lnTo>
                      <a:lnTo>
                        <a:pt x="64873" y="522539"/>
                      </a:lnTo>
                      <a:lnTo>
                        <a:pt x="62692" y="500903"/>
                      </a:lnTo>
                      <a:lnTo>
                        <a:pt x="0" y="500903"/>
                      </a:lnTo>
                      <a:lnTo>
                        <a:pt x="0" y="388980"/>
                      </a:lnTo>
                      <a:lnTo>
                        <a:pt x="62514" y="388980"/>
                      </a:lnTo>
                      <a:lnTo>
                        <a:pt x="64873" y="365584"/>
                      </a:lnTo>
                      <a:lnTo>
                        <a:pt x="84736" y="301596"/>
                      </a:lnTo>
                      <a:lnTo>
                        <a:pt x="31630" y="270935"/>
                      </a:lnTo>
                      <a:lnTo>
                        <a:pt x="87591" y="174007"/>
                      </a:lnTo>
                      <a:lnTo>
                        <a:pt x="141139" y="204923"/>
                      </a:lnTo>
                      <a:lnTo>
                        <a:pt x="171014" y="168715"/>
                      </a:lnTo>
                      <a:lnTo>
                        <a:pt x="204766" y="140867"/>
                      </a:lnTo>
                      <a:lnTo>
                        <a:pt x="174007" y="87591"/>
                      </a:lnTo>
                      <a:lnTo>
                        <a:pt x="270935" y="31630"/>
                      </a:lnTo>
                      <a:lnTo>
                        <a:pt x="300819" y="83391"/>
                      </a:lnTo>
                      <a:lnTo>
                        <a:pt x="367883" y="62573"/>
                      </a:lnTo>
                      <a:lnTo>
                        <a:pt x="388980" y="604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3" name="椭圆 692"/>
                <p:cNvSpPr/>
                <p:nvPr/>
              </p:nvSpPr>
              <p:spPr>
                <a:xfrm>
                  <a:off x="6033461" y="3247646"/>
                  <a:ext cx="546936" cy="546936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4" name="组合 273"/>
              <p:cNvGrpSpPr/>
              <p:nvPr/>
            </p:nvGrpSpPr>
            <p:grpSpPr>
              <a:xfrm>
                <a:off x="4859188" y="2759978"/>
                <a:ext cx="965122" cy="955564"/>
                <a:chOff x="7839570" y="2453897"/>
                <a:chExt cx="373659" cy="373658"/>
              </a:xfrm>
              <a:solidFill>
                <a:srgbClr val="01ACBE"/>
              </a:solidFill>
            </p:grpSpPr>
            <p:sp>
              <p:nvSpPr>
                <p:cNvPr id="678" name="矩形 677"/>
                <p:cNvSpPr/>
                <p:nvPr/>
              </p:nvSpPr>
              <p:spPr>
                <a:xfrm>
                  <a:off x="8002901" y="24538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矩形 678"/>
                <p:cNvSpPr/>
                <p:nvPr/>
              </p:nvSpPr>
              <p:spPr>
                <a:xfrm rot="1800000">
                  <a:off x="8089701" y="247715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矩形 679"/>
                <p:cNvSpPr/>
                <p:nvPr/>
              </p:nvSpPr>
              <p:spPr>
                <a:xfrm rot="3600000">
                  <a:off x="8153243" y="254069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矩形 680"/>
                <p:cNvSpPr/>
                <p:nvPr/>
              </p:nvSpPr>
              <p:spPr>
                <a:xfrm rot="5400000">
                  <a:off x="8176501" y="2627496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矩形 681"/>
                <p:cNvSpPr/>
                <p:nvPr/>
              </p:nvSpPr>
              <p:spPr>
                <a:xfrm rot="7200000">
                  <a:off x="8153243" y="2714296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矩形 682"/>
                <p:cNvSpPr/>
                <p:nvPr/>
              </p:nvSpPr>
              <p:spPr>
                <a:xfrm rot="9000000">
                  <a:off x="8089701" y="2777838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矩形 683"/>
                <p:cNvSpPr/>
                <p:nvPr/>
              </p:nvSpPr>
              <p:spPr>
                <a:xfrm rot="10800000">
                  <a:off x="8002901" y="280109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矩形 684"/>
                <p:cNvSpPr/>
                <p:nvPr/>
              </p:nvSpPr>
              <p:spPr>
                <a:xfrm rot="12600000">
                  <a:off x="7916101" y="2777839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矩形 685"/>
                <p:cNvSpPr/>
                <p:nvPr/>
              </p:nvSpPr>
              <p:spPr>
                <a:xfrm rot="14400000">
                  <a:off x="7852559" y="27142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矩形 686"/>
                <p:cNvSpPr/>
                <p:nvPr/>
              </p:nvSpPr>
              <p:spPr>
                <a:xfrm rot="16200000">
                  <a:off x="7829302" y="26274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矩形 687"/>
                <p:cNvSpPr/>
                <p:nvPr/>
              </p:nvSpPr>
              <p:spPr>
                <a:xfrm rot="18000000">
                  <a:off x="7852559" y="25406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矩形 688"/>
                <p:cNvSpPr/>
                <p:nvPr/>
              </p:nvSpPr>
              <p:spPr>
                <a:xfrm rot="19800000">
                  <a:off x="7916101" y="247715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任意多边形 689"/>
                <p:cNvSpPr/>
                <p:nvPr/>
              </p:nvSpPr>
              <p:spPr>
                <a:xfrm>
                  <a:off x="7863488" y="2476849"/>
                  <a:ext cx="327015" cy="327016"/>
                </a:xfrm>
                <a:custGeom>
                  <a:avLst/>
                  <a:gdLst>
                    <a:gd name="connsiteX0" fmla="*/ 162142 w 327015"/>
                    <a:gd name="connsiteY0" fmla="*/ 28994 h 327016"/>
                    <a:gd name="connsiteX1" fmla="*/ 27011 w 327015"/>
                    <a:gd name="connsiteY1" fmla="*/ 164125 h 327016"/>
                    <a:gd name="connsiteX2" fmla="*/ 162142 w 327015"/>
                    <a:gd name="connsiteY2" fmla="*/ 299255 h 327016"/>
                    <a:gd name="connsiteX3" fmla="*/ 297272 w 327015"/>
                    <a:gd name="connsiteY3" fmla="*/ 164125 h 327016"/>
                    <a:gd name="connsiteX4" fmla="*/ 162142 w 327015"/>
                    <a:gd name="connsiteY4" fmla="*/ 28994 h 327016"/>
                    <a:gd name="connsiteX5" fmla="*/ 163508 w 327015"/>
                    <a:gd name="connsiteY5" fmla="*/ 0 h 327016"/>
                    <a:gd name="connsiteX6" fmla="*/ 327015 w 327015"/>
                    <a:gd name="connsiteY6" fmla="*/ 163508 h 327016"/>
                    <a:gd name="connsiteX7" fmla="*/ 163508 w 327015"/>
                    <a:gd name="connsiteY7" fmla="*/ 327016 h 327016"/>
                    <a:gd name="connsiteX8" fmla="*/ 0 w 327015"/>
                    <a:gd name="connsiteY8" fmla="*/ 163508 h 327016"/>
                    <a:gd name="connsiteX9" fmla="*/ 163508 w 327015"/>
                    <a:gd name="connsiteY9" fmla="*/ 0 h 327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015" h="327016">
                      <a:moveTo>
                        <a:pt x="162142" y="28994"/>
                      </a:moveTo>
                      <a:cubicBezTo>
                        <a:pt x="87511" y="28994"/>
                        <a:pt x="27011" y="89494"/>
                        <a:pt x="27011" y="164125"/>
                      </a:cubicBezTo>
                      <a:cubicBezTo>
                        <a:pt x="27011" y="238755"/>
                        <a:pt x="87511" y="299255"/>
                        <a:pt x="162142" y="299255"/>
                      </a:cubicBezTo>
                      <a:cubicBezTo>
                        <a:pt x="236772" y="299255"/>
                        <a:pt x="297272" y="238755"/>
                        <a:pt x="297272" y="164125"/>
                      </a:cubicBezTo>
                      <a:cubicBezTo>
                        <a:pt x="297272" y="89494"/>
                        <a:pt x="236772" y="28994"/>
                        <a:pt x="162142" y="28994"/>
                      </a:cubicBezTo>
                      <a:close/>
                      <a:moveTo>
                        <a:pt x="163508" y="0"/>
                      </a:moveTo>
                      <a:cubicBezTo>
                        <a:pt x="253810" y="0"/>
                        <a:pt x="327015" y="73205"/>
                        <a:pt x="327015" y="163508"/>
                      </a:cubicBezTo>
                      <a:cubicBezTo>
                        <a:pt x="327015" y="253811"/>
                        <a:pt x="253810" y="327016"/>
                        <a:pt x="163508" y="327016"/>
                      </a:cubicBezTo>
                      <a:cubicBezTo>
                        <a:pt x="73205" y="327016"/>
                        <a:pt x="0" y="253811"/>
                        <a:pt x="0" y="163508"/>
                      </a:cubicBezTo>
                      <a:cubicBezTo>
                        <a:pt x="0" y="73205"/>
                        <a:pt x="73205" y="0"/>
                        <a:pt x="16350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1" name="任意多边形 690"/>
                <p:cNvSpPr/>
                <p:nvPr/>
              </p:nvSpPr>
              <p:spPr>
                <a:xfrm>
                  <a:off x="7904167" y="2518628"/>
                  <a:ext cx="244020" cy="244020"/>
                </a:xfrm>
                <a:custGeom>
                  <a:avLst/>
                  <a:gdLst>
                    <a:gd name="connsiteX0" fmla="*/ 150008 w 244020"/>
                    <a:gd name="connsiteY0" fmla="*/ 23440 h 244020"/>
                    <a:gd name="connsiteX1" fmla="*/ 138474 w 244020"/>
                    <a:gd name="connsiteY1" fmla="*/ 45133 h 244020"/>
                    <a:gd name="connsiteX2" fmla="*/ 129633 w 244020"/>
                    <a:gd name="connsiteY2" fmla="*/ 43454 h 244020"/>
                    <a:gd name="connsiteX3" fmla="*/ 114512 w 244020"/>
                    <a:gd name="connsiteY3" fmla="*/ 43585 h 244020"/>
                    <a:gd name="connsiteX4" fmla="*/ 102559 w 244020"/>
                    <a:gd name="connsiteY4" fmla="*/ 46021 h 244020"/>
                    <a:gd name="connsiteX5" fmla="*/ 89763 w 244020"/>
                    <a:gd name="connsiteY5" fmla="*/ 25544 h 244020"/>
                    <a:gd name="connsiteX6" fmla="*/ 51524 w 244020"/>
                    <a:gd name="connsiteY6" fmla="*/ 49438 h 244020"/>
                    <a:gd name="connsiteX7" fmla="*/ 64195 w 244020"/>
                    <a:gd name="connsiteY7" fmla="*/ 69717 h 244020"/>
                    <a:gd name="connsiteX8" fmla="*/ 62399 w 244020"/>
                    <a:gd name="connsiteY8" fmla="*/ 71498 h 244020"/>
                    <a:gd name="connsiteX9" fmla="*/ 53592 w 244020"/>
                    <a:gd name="connsiteY9" fmla="*/ 84675 h 244020"/>
                    <a:gd name="connsiteX10" fmla="*/ 47593 w 244020"/>
                    <a:gd name="connsiteY10" fmla="*/ 99344 h 244020"/>
                    <a:gd name="connsiteX11" fmla="*/ 47121 w 244020"/>
                    <a:gd name="connsiteY11" fmla="*/ 101828 h 244020"/>
                    <a:gd name="connsiteX12" fmla="*/ 23224 w 244020"/>
                    <a:gd name="connsiteY12" fmla="*/ 102663 h 244020"/>
                    <a:gd name="connsiteX13" fmla="*/ 24797 w 244020"/>
                    <a:gd name="connsiteY13" fmla="*/ 147727 h 244020"/>
                    <a:gd name="connsiteX14" fmla="*/ 48929 w 244020"/>
                    <a:gd name="connsiteY14" fmla="*/ 146884 h 244020"/>
                    <a:gd name="connsiteX15" fmla="*/ 53593 w 244020"/>
                    <a:gd name="connsiteY15" fmla="*/ 158156 h 244020"/>
                    <a:gd name="connsiteX16" fmla="*/ 61941 w 244020"/>
                    <a:gd name="connsiteY16" fmla="*/ 170765 h 244020"/>
                    <a:gd name="connsiteX17" fmla="*/ 68277 w 244020"/>
                    <a:gd name="connsiteY17" fmla="*/ 177155 h 244020"/>
                    <a:gd name="connsiteX18" fmla="*/ 56742 w 244020"/>
                    <a:gd name="connsiteY18" fmla="*/ 198848 h 244020"/>
                    <a:gd name="connsiteX19" fmla="*/ 96556 w 244020"/>
                    <a:gd name="connsiteY19" fmla="*/ 220017 h 244020"/>
                    <a:gd name="connsiteX20" fmla="*/ 108290 w 244020"/>
                    <a:gd name="connsiteY20" fmla="*/ 197950 h 244020"/>
                    <a:gd name="connsiteX21" fmla="*/ 115723 w 244020"/>
                    <a:gd name="connsiteY21" fmla="*/ 199362 h 244020"/>
                    <a:gd name="connsiteX22" fmla="*/ 130844 w 244020"/>
                    <a:gd name="connsiteY22" fmla="*/ 199231 h 244020"/>
                    <a:gd name="connsiteX23" fmla="*/ 143511 w 244020"/>
                    <a:gd name="connsiteY23" fmla="*/ 196649 h 244020"/>
                    <a:gd name="connsiteX24" fmla="*/ 156800 w 244020"/>
                    <a:gd name="connsiteY24" fmla="*/ 217914 h 244020"/>
                    <a:gd name="connsiteX25" fmla="*/ 195040 w 244020"/>
                    <a:gd name="connsiteY25" fmla="*/ 194019 h 244020"/>
                    <a:gd name="connsiteX26" fmla="*/ 181658 w 244020"/>
                    <a:gd name="connsiteY26" fmla="*/ 172605 h 244020"/>
                    <a:gd name="connsiteX27" fmla="*/ 182957 w 244020"/>
                    <a:gd name="connsiteY27" fmla="*/ 171317 h 244020"/>
                    <a:gd name="connsiteX28" fmla="*/ 191763 w 244020"/>
                    <a:gd name="connsiteY28" fmla="*/ 158141 h 244020"/>
                    <a:gd name="connsiteX29" fmla="*/ 197762 w 244020"/>
                    <a:gd name="connsiteY29" fmla="*/ 143472 h 244020"/>
                    <a:gd name="connsiteX30" fmla="*/ 198103 w 244020"/>
                    <a:gd name="connsiteY30" fmla="*/ 141676 h 244020"/>
                    <a:gd name="connsiteX31" fmla="*/ 223340 w 244020"/>
                    <a:gd name="connsiteY31" fmla="*/ 140794 h 244020"/>
                    <a:gd name="connsiteX32" fmla="*/ 221766 w 244020"/>
                    <a:gd name="connsiteY32" fmla="*/ 95730 h 244020"/>
                    <a:gd name="connsiteX33" fmla="*/ 196706 w 244020"/>
                    <a:gd name="connsiteY33" fmla="*/ 96606 h 244020"/>
                    <a:gd name="connsiteX34" fmla="*/ 191764 w 244020"/>
                    <a:gd name="connsiteY34" fmla="*/ 84660 h 244020"/>
                    <a:gd name="connsiteX35" fmla="*/ 183415 w 244020"/>
                    <a:gd name="connsiteY35" fmla="*/ 72051 h 244020"/>
                    <a:gd name="connsiteX36" fmla="*/ 178088 w 244020"/>
                    <a:gd name="connsiteY36" fmla="*/ 66677 h 244020"/>
                    <a:gd name="connsiteX37" fmla="*/ 189822 w 244020"/>
                    <a:gd name="connsiteY37" fmla="*/ 44610 h 244020"/>
                    <a:gd name="connsiteX38" fmla="*/ 122010 w 244020"/>
                    <a:gd name="connsiteY38" fmla="*/ 0 h 244020"/>
                    <a:gd name="connsiteX39" fmla="*/ 244020 w 244020"/>
                    <a:gd name="connsiteY39" fmla="*/ 122010 h 244020"/>
                    <a:gd name="connsiteX40" fmla="*/ 122010 w 244020"/>
                    <a:gd name="connsiteY40" fmla="*/ 244020 h 244020"/>
                    <a:gd name="connsiteX41" fmla="*/ 0 w 244020"/>
                    <a:gd name="connsiteY41" fmla="*/ 122010 h 244020"/>
                    <a:gd name="connsiteX42" fmla="*/ 122010 w 244020"/>
                    <a:gd name="connsiteY42" fmla="*/ 0 h 24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44020" h="244020">
                      <a:moveTo>
                        <a:pt x="150008" y="23440"/>
                      </a:moveTo>
                      <a:lnTo>
                        <a:pt x="138474" y="45133"/>
                      </a:lnTo>
                      <a:lnTo>
                        <a:pt x="129633" y="43454"/>
                      </a:lnTo>
                      <a:cubicBezTo>
                        <a:pt x="124571" y="43005"/>
                        <a:pt x="119507" y="43056"/>
                        <a:pt x="114512" y="43585"/>
                      </a:cubicBezTo>
                      <a:lnTo>
                        <a:pt x="102559" y="46021"/>
                      </a:lnTo>
                      <a:lnTo>
                        <a:pt x="89763" y="25544"/>
                      </a:lnTo>
                      <a:lnTo>
                        <a:pt x="51524" y="49438"/>
                      </a:lnTo>
                      <a:lnTo>
                        <a:pt x="64195" y="69717"/>
                      </a:lnTo>
                      <a:lnTo>
                        <a:pt x="62399" y="71498"/>
                      </a:lnTo>
                      <a:cubicBezTo>
                        <a:pt x="59088" y="75505"/>
                        <a:pt x="56128" y="79905"/>
                        <a:pt x="53592" y="84675"/>
                      </a:cubicBezTo>
                      <a:cubicBezTo>
                        <a:pt x="51057" y="89444"/>
                        <a:pt x="49064" y="94358"/>
                        <a:pt x="47593" y="99344"/>
                      </a:cubicBezTo>
                      <a:lnTo>
                        <a:pt x="47121" y="101828"/>
                      </a:lnTo>
                      <a:lnTo>
                        <a:pt x="23224" y="102663"/>
                      </a:lnTo>
                      <a:lnTo>
                        <a:pt x="24797" y="147727"/>
                      </a:lnTo>
                      <a:lnTo>
                        <a:pt x="48929" y="146884"/>
                      </a:lnTo>
                      <a:lnTo>
                        <a:pt x="53593" y="158156"/>
                      </a:lnTo>
                      <a:cubicBezTo>
                        <a:pt x="55948" y="162593"/>
                        <a:pt x="58738" y="166820"/>
                        <a:pt x="61941" y="170765"/>
                      </a:cubicBezTo>
                      <a:lnTo>
                        <a:pt x="68277" y="177155"/>
                      </a:lnTo>
                      <a:lnTo>
                        <a:pt x="56742" y="198848"/>
                      </a:lnTo>
                      <a:lnTo>
                        <a:pt x="96556" y="220017"/>
                      </a:lnTo>
                      <a:lnTo>
                        <a:pt x="108290" y="197950"/>
                      </a:lnTo>
                      <a:lnTo>
                        <a:pt x="115723" y="199362"/>
                      </a:lnTo>
                      <a:cubicBezTo>
                        <a:pt x="120785" y="199811"/>
                        <a:pt x="125849" y="199760"/>
                        <a:pt x="130844" y="199231"/>
                      </a:cubicBezTo>
                      <a:lnTo>
                        <a:pt x="143511" y="196649"/>
                      </a:lnTo>
                      <a:lnTo>
                        <a:pt x="156800" y="217914"/>
                      </a:lnTo>
                      <a:lnTo>
                        <a:pt x="195040" y="194019"/>
                      </a:lnTo>
                      <a:lnTo>
                        <a:pt x="181658" y="172605"/>
                      </a:lnTo>
                      <a:lnTo>
                        <a:pt x="182957" y="171317"/>
                      </a:lnTo>
                      <a:cubicBezTo>
                        <a:pt x="186268" y="167309"/>
                        <a:pt x="189227" y="162910"/>
                        <a:pt x="191763" y="158141"/>
                      </a:cubicBezTo>
                      <a:cubicBezTo>
                        <a:pt x="194298" y="153371"/>
                        <a:pt x="196292" y="148459"/>
                        <a:pt x="197762" y="143472"/>
                      </a:cubicBezTo>
                      <a:lnTo>
                        <a:pt x="198103" y="141676"/>
                      </a:lnTo>
                      <a:lnTo>
                        <a:pt x="223340" y="140794"/>
                      </a:lnTo>
                      <a:lnTo>
                        <a:pt x="221766" y="95730"/>
                      </a:lnTo>
                      <a:lnTo>
                        <a:pt x="196706" y="96606"/>
                      </a:lnTo>
                      <a:lnTo>
                        <a:pt x="191764" y="84660"/>
                      </a:lnTo>
                      <a:cubicBezTo>
                        <a:pt x="189409" y="80222"/>
                        <a:pt x="186618" y="75996"/>
                        <a:pt x="183415" y="72051"/>
                      </a:cubicBezTo>
                      <a:lnTo>
                        <a:pt x="178088" y="66677"/>
                      </a:lnTo>
                      <a:lnTo>
                        <a:pt x="189822" y="44610"/>
                      </a:lnTo>
                      <a:close/>
                      <a:moveTo>
                        <a:pt x="122010" y="0"/>
                      </a:moveTo>
                      <a:cubicBezTo>
                        <a:pt x="189394" y="0"/>
                        <a:pt x="244020" y="54626"/>
                        <a:pt x="244020" y="122010"/>
                      </a:cubicBezTo>
                      <a:cubicBezTo>
                        <a:pt x="244020" y="189394"/>
                        <a:pt x="189394" y="244020"/>
                        <a:pt x="122010" y="244020"/>
                      </a:cubicBezTo>
                      <a:cubicBezTo>
                        <a:pt x="54626" y="244020"/>
                        <a:pt x="0" y="189394"/>
                        <a:pt x="0" y="122010"/>
                      </a:cubicBezTo>
                      <a:cubicBezTo>
                        <a:pt x="0" y="54626"/>
                        <a:pt x="54626" y="0"/>
                        <a:pt x="12201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5" name="组合 274"/>
              <p:cNvGrpSpPr/>
              <p:nvPr/>
            </p:nvGrpSpPr>
            <p:grpSpPr>
              <a:xfrm>
                <a:off x="3850317" y="4134904"/>
                <a:ext cx="308809" cy="308809"/>
                <a:chOff x="3404393" y="1190304"/>
                <a:chExt cx="1066092" cy="1066091"/>
              </a:xfrm>
            </p:grpSpPr>
            <p:sp>
              <p:nvSpPr>
                <p:cNvPr id="663" name="矩形 662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矩形 663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矩形 664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矩形 665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矩形 666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矩形 667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矩形 668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矩形 669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矩形 670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矩形 671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矩形 672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矩形 673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任意多边形 674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6" name="任意多边形 675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7" name="任意多边形 676"/>
                <p:cNvSpPr/>
                <p:nvPr/>
              </p:nvSpPr>
              <p:spPr>
                <a:xfrm>
                  <a:off x="3601763" y="1388814"/>
                  <a:ext cx="666964" cy="666964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6" name="组合 275"/>
              <p:cNvGrpSpPr/>
              <p:nvPr/>
            </p:nvGrpSpPr>
            <p:grpSpPr>
              <a:xfrm>
                <a:off x="3428186" y="3675286"/>
                <a:ext cx="544785" cy="550235"/>
                <a:chOff x="3404393" y="1190304"/>
                <a:chExt cx="1066088" cy="1066091"/>
              </a:xfrm>
              <a:solidFill>
                <a:srgbClr val="E87071"/>
              </a:solidFill>
            </p:grpSpPr>
            <p:sp>
              <p:nvSpPr>
                <p:cNvPr id="650" name="矩形 649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矩形 650"/>
                <p:cNvSpPr/>
                <p:nvPr/>
              </p:nvSpPr>
              <p:spPr>
                <a:xfrm rot="1800000">
                  <a:off x="4118044" y="1256662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矩形 651"/>
                <p:cNvSpPr/>
                <p:nvPr/>
              </p:nvSpPr>
              <p:spPr>
                <a:xfrm rot="3600000">
                  <a:off x="4299336" y="1437953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矩形 652"/>
                <p:cNvSpPr/>
                <p:nvPr/>
              </p:nvSpPr>
              <p:spPr>
                <a:xfrm rot="5400000">
                  <a:off x="4365692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矩形 653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矩形 654"/>
                <p:cNvSpPr/>
                <p:nvPr/>
              </p:nvSpPr>
              <p:spPr>
                <a:xfrm rot="9000000">
                  <a:off x="4118046" y="2114545"/>
                  <a:ext cx="134086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矩形 655"/>
                <p:cNvSpPr/>
                <p:nvPr/>
              </p:nvSpPr>
              <p:spPr>
                <a:xfrm rot="10800000">
                  <a:off x="3870396" y="2180903"/>
                  <a:ext cx="134086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矩形 656"/>
                <p:cNvSpPr/>
                <p:nvPr/>
              </p:nvSpPr>
              <p:spPr>
                <a:xfrm rot="12600000">
                  <a:off x="3622746" y="2114545"/>
                  <a:ext cx="134086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矩形 657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矩形 658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矩形 659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矩形 660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任意多边形 661"/>
                <p:cNvSpPr/>
                <p:nvPr/>
              </p:nvSpPr>
              <p:spPr>
                <a:xfrm>
                  <a:off x="3472632" y="1255790"/>
                  <a:ext cx="933013" cy="933011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7" name="组合 276"/>
              <p:cNvGrpSpPr/>
              <p:nvPr/>
            </p:nvGrpSpPr>
            <p:grpSpPr>
              <a:xfrm>
                <a:off x="5031823" y="3746179"/>
                <a:ext cx="338269" cy="333771"/>
                <a:chOff x="3404393" y="1190304"/>
                <a:chExt cx="1066092" cy="1041497"/>
              </a:xfrm>
              <a:solidFill>
                <a:srgbClr val="FFB850"/>
              </a:solidFill>
            </p:grpSpPr>
            <p:sp>
              <p:nvSpPr>
                <p:cNvPr id="637" name="矩形 636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矩形 637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矩形 638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矩形 639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矩形 640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矩形 641"/>
                <p:cNvSpPr/>
                <p:nvPr/>
              </p:nvSpPr>
              <p:spPr>
                <a:xfrm rot="9000000">
                  <a:off x="4118046" y="2089953"/>
                  <a:ext cx="134085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矩形 642"/>
                <p:cNvSpPr/>
                <p:nvPr/>
              </p:nvSpPr>
              <p:spPr>
                <a:xfrm rot="10800000">
                  <a:off x="3870397" y="2156310"/>
                  <a:ext cx="134085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矩形 643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矩形 644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矩形 645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矩形 646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矩形 647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任意多边形 648"/>
                <p:cNvSpPr/>
                <p:nvPr/>
              </p:nvSpPr>
              <p:spPr>
                <a:xfrm>
                  <a:off x="3472632" y="1255789"/>
                  <a:ext cx="933012" cy="933013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8" name="组合 277"/>
              <p:cNvGrpSpPr/>
              <p:nvPr/>
            </p:nvGrpSpPr>
            <p:grpSpPr>
              <a:xfrm>
                <a:off x="4490499" y="3137957"/>
                <a:ext cx="373657" cy="373659"/>
                <a:chOff x="3404392" y="1190304"/>
                <a:chExt cx="1066086" cy="1066091"/>
              </a:xfrm>
            </p:grpSpPr>
            <p:sp>
              <p:nvSpPr>
                <p:cNvPr id="622" name="矩形 621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3" name="矩形 622"/>
                <p:cNvSpPr/>
                <p:nvPr/>
              </p:nvSpPr>
              <p:spPr>
                <a:xfrm rot="1800000">
                  <a:off x="4118046" y="1256660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4" name="矩形 623"/>
                <p:cNvSpPr/>
                <p:nvPr/>
              </p:nvSpPr>
              <p:spPr>
                <a:xfrm rot="3600000">
                  <a:off x="4299339" y="14379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5" name="矩形 624"/>
                <p:cNvSpPr/>
                <p:nvPr/>
              </p:nvSpPr>
              <p:spPr>
                <a:xfrm rot="5400000">
                  <a:off x="4365690" y="1685604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6" name="矩形 625"/>
                <p:cNvSpPr/>
                <p:nvPr/>
              </p:nvSpPr>
              <p:spPr>
                <a:xfrm rot="7200000">
                  <a:off x="4299330" y="19332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7" name="矩形 626"/>
                <p:cNvSpPr/>
                <p:nvPr/>
              </p:nvSpPr>
              <p:spPr>
                <a:xfrm rot="9000000">
                  <a:off x="4118041" y="2114545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8" name="矩形 627"/>
                <p:cNvSpPr/>
                <p:nvPr/>
              </p:nvSpPr>
              <p:spPr>
                <a:xfrm rot="10800000">
                  <a:off x="3870389" y="2180904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9" name="矩形 628"/>
                <p:cNvSpPr/>
                <p:nvPr/>
              </p:nvSpPr>
              <p:spPr>
                <a:xfrm rot="12600000">
                  <a:off x="3622741" y="2114545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矩形 629"/>
                <p:cNvSpPr/>
                <p:nvPr/>
              </p:nvSpPr>
              <p:spPr>
                <a:xfrm rot="14400000">
                  <a:off x="3441449" y="19332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矩形 630"/>
                <p:cNvSpPr/>
                <p:nvPr/>
              </p:nvSpPr>
              <p:spPr>
                <a:xfrm rot="16200000">
                  <a:off x="3375095" y="1685604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矩形 631"/>
                <p:cNvSpPr/>
                <p:nvPr/>
              </p:nvSpPr>
              <p:spPr>
                <a:xfrm rot="18000000">
                  <a:off x="3441454" y="14379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矩形 632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任意多边形 633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5" name="任意多边形 634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6" name="任意多边形 635"/>
                <p:cNvSpPr/>
                <p:nvPr/>
              </p:nvSpPr>
              <p:spPr>
                <a:xfrm>
                  <a:off x="3601763" y="1388814"/>
                  <a:ext cx="666964" cy="666964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4338942" y="1697927"/>
                <a:ext cx="428383" cy="424144"/>
                <a:chOff x="3404394" y="1190304"/>
                <a:chExt cx="1066091" cy="1066090"/>
              </a:xfrm>
              <a:solidFill>
                <a:srgbClr val="FFB850"/>
              </a:solidFill>
            </p:grpSpPr>
            <p:sp>
              <p:nvSpPr>
                <p:cNvPr id="609" name="矩形 608"/>
                <p:cNvSpPr/>
                <p:nvPr/>
              </p:nvSpPr>
              <p:spPr>
                <a:xfrm>
                  <a:off x="3870400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0" name="矩形 609"/>
                <p:cNvSpPr/>
                <p:nvPr/>
              </p:nvSpPr>
              <p:spPr>
                <a:xfrm rot="1800000">
                  <a:off x="4118048" y="1256660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1" name="矩形 610"/>
                <p:cNvSpPr/>
                <p:nvPr/>
              </p:nvSpPr>
              <p:spPr>
                <a:xfrm rot="3600000">
                  <a:off x="4299343" y="1437955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2" name="矩形 611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3" name="矩形 612"/>
                <p:cNvSpPr/>
                <p:nvPr/>
              </p:nvSpPr>
              <p:spPr>
                <a:xfrm rot="7200000">
                  <a:off x="4299339" y="1933254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4" name="矩形 613"/>
                <p:cNvSpPr/>
                <p:nvPr/>
              </p:nvSpPr>
              <p:spPr>
                <a:xfrm rot="9000000">
                  <a:off x="4118045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5" name="矩形 614"/>
                <p:cNvSpPr/>
                <p:nvPr/>
              </p:nvSpPr>
              <p:spPr>
                <a:xfrm rot="10800000">
                  <a:off x="3870396" y="2180902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6" name="矩形 615"/>
                <p:cNvSpPr/>
                <p:nvPr/>
              </p:nvSpPr>
              <p:spPr>
                <a:xfrm rot="12600000">
                  <a:off x="3622747" y="2114545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7" name="矩形 616"/>
                <p:cNvSpPr/>
                <p:nvPr/>
              </p:nvSpPr>
              <p:spPr>
                <a:xfrm rot="14400000">
                  <a:off x="3441454" y="1933254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8" name="矩形 617"/>
                <p:cNvSpPr/>
                <p:nvPr/>
              </p:nvSpPr>
              <p:spPr>
                <a:xfrm rot="16200000">
                  <a:off x="3375098" y="1685603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9" name="矩形 618"/>
                <p:cNvSpPr/>
                <p:nvPr/>
              </p:nvSpPr>
              <p:spPr>
                <a:xfrm rot="18000000">
                  <a:off x="3441458" y="1437955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0" name="矩形 619"/>
                <p:cNvSpPr/>
                <p:nvPr/>
              </p:nvSpPr>
              <p:spPr>
                <a:xfrm rot="19800000">
                  <a:off x="3622749" y="1256660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1" name="任意多边形 620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0" name="组合 279"/>
              <p:cNvGrpSpPr/>
              <p:nvPr/>
            </p:nvGrpSpPr>
            <p:grpSpPr>
              <a:xfrm>
                <a:off x="4632890" y="2300411"/>
                <a:ext cx="251630" cy="249138"/>
                <a:chOff x="3404393" y="1190304"/>
                <a:chExt cx="1066092" cy="1066091"/>
              </a:xfrm>
              <a:solidFill>
                <a:srgbClr val="9055A8"/>
              </a:solidFill>
            </p:grpSpPr>
            <p:sp>
              <p:nvSpPr>
                <p:cNvPr id="596" name="矩形 595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7" name="矩形 596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8" name="矩形 597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9" name="矩形 598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0" name="矩形 599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1" name="矩形 600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2" name="矩形 601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3" name="矩形 602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4" name="矩形 603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5" name="矩形 604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6" name="矩形 605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7" name="矩形 606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8" name="任意多边形 607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1" name="组合 280"/>
              <p:cNvGrpSpPr/>
              <p:nvPr/>
            </p:nvGrpSpPr>
            <p:grpSpPr>
              <a:xfrm>
                <a:off x="5322821" y="1734754"/>
                <a:ext cx="334919" cy="331603"/>
                <a:chOff x="3404393" y="1190304"/>
                <a:chExt cx="1066092" cy="1066091"/>
              </a:xfrm>
              <a:solidFill>
                <a:srgbClr val="FFB850"/>
              </a:solidFill>
            </p:grpSpPr>
            <p:sp>
              <p:nvSpPr>
                <p:cNvPr id="583" name="矩形 582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4" name="矩形 583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5" name="矩形 584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6" name="矩形 585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7" name="矩形 586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8" name="矩形 587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9" name="矩形 588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0" name="矩形 589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1" name="矩形 590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2" name="矩形 591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矩形 592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4" name="矩形 593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5" name="任意多边形 594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2" name="组合 281"/>
              <p:cNvGrpSpPr/>
              <p:nvPr/>
            </p:nvGrpSpPr>
            <p:grpSpPr>
              <a:xfrm>
                <a:off x="3085736" y="3555704"/>
                <a:ext cx="304472" cy="301457"/>
                <a:chOff x="3404393" y="1190304"/>
                <a:chExt cx="1066092" cy="1066091"/>
              </a:xfrm>
              <a:solidFill>
                <a:srgbClr val="9055A8"/>
              </a:solidFill>
            </p:grpSpPr>
            <p:sp>
              <p:nvSpPr>
                <p:cNvPr id="570" name="矩形 569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1" name="矩形 570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矩形 571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3" name="矩形 572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4" name="矩形 573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5" name="矩形 574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6" name="矩形 575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7" name="矩形 576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8" name="矩形 577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9" name="矩形 578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0" name="矩形 579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1" name="矩形 580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任意多边形 581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3" name="组合 282"/>
              <p:cNvGrpSpPr/>
              <p:nvPr/>
            </p:nvGrpSpPr>
            <p:grpSpPr>
              <a:xfrm>
                <a:off x="4574895" y="1245098"/>
                <a:ext cx="536295" cy="520525"/>
                <a:chOff x="3404393" y="1190304"/>
                <a:chExt cx="1066092" cy="1066091"/>
              </a:xfrm>
              <a:solidFill>
                <a:srgbClr val="9055A8"/>
              </a:solidFill>
            </p:grpSpPr>
            <p:sp>
              <p:nvSpPr>
                <p:cNvPr id="315" name="矩形 314"/>
                <p:cNvSpPr/>
                <p:nvPr/>
              </p:nvSpPr>
              <p:spPr>
                <a:xfrm>
                  <a:off x="3870396" y="1190304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1800000">
                  <a:off x="4118045" y="1256661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12600000">
                  <a:off x="3622746" y="2114547"/>
                  <a:ext cx="134085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14400000">
                  <a:off x="3441454" y="1933255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16200000">
                  <a:off x="3375096" y="1685605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 rot="18000000">
                  <a:off x="3441453" y="1437955"/>
                  <a:ext cx="134086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 rot="19800000">
                  <a:off x="3622745" y="1256660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任意多边形 326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4" name="组合 283"/>
              <p:cNvGrpSpPr/>
              <p:nvPr/>
            </p:nvGrpSpPr>
            <p:grpSpPr>
              <a:xfrm>
                <a:off x="5294039" y="2050606"/>
                <a:ext cx="661961" cy="661961"/>
                <a:chOff x="3404393" y="1190304"/>
                <a:chExt cx="1066092" cy="1066091"/>
              </a:xfrm>
            </p:grpSpPr>
            <p:sp>
              <p:nvSpPr>
                <p:cNvPr id="300" name="矩形 299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任意多边形 311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任意多边形 312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任意多边形 313"/>
                <p:cNvSpPr/>
                <p:nvPr/>
              </p:nvSpPr>
              <p:spPr>
                <a:xfrm>
                  <a:off x="3601763" y="1388815"/>
                  <a:ext cx="666964" cy="666963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5" name="任意多边形 284"/>
              <p:cNvSpPr/>
              <p:nvPr/>
            </p:nvSpPr>
            <p:spPr>
              <a:xfrm>
                <a:off x="3678652" y="2562301"/>
                <a:ext cx="1537436" cy="320085"/>
              </a:xfrm>
              <a:custGeom>
                <a:avLst/>
                <a:gdLst>
                  <a:gd name="connsiteX0" fmla="*/ 1184472 w 1537436"/>
                  <a:gd name="connsiteY0" fmla="*/ 0 h 320085"/>
                  <a:gd name="connsiteX1" fmla="*/ 1537436 w 1537436"/>
                  <a:gd name="connsiteY1" fmla="*/ 0 h 320085"/>
                  <a:gd name="connsiteX2" fmla="*/ 1537436 w 1537436"/>
                  <a:gd name="connsiteY2" fmla="*/ 9999 h 320085"/>
                  <a:gd name="connsiteX3" fmla="*/ 1360678 w 1537436"/>
                  <a:gd name="connsiteY3" fmla="*/ 161713 h 320085"/>
                  <a:gd name="connsiteX4" fmla="*/ 1537436 w 1537436"/>
                  <a:gd name="connsiteY4" fmla="*/ 313427 h 320085"/>
                  <a:gd name="connsiteX5" fmla="*/ 1537436 w 1537436"/>
                  <a:gd name="connsiteY5" fmla="*/ 320085 h 320085"/>
                  <a:gd name="connsiteX6" fmla="*/ 1184472 w 1537436"/>
                  <a:gd name="connsiteY6" fmla="*/ 320085 h 320085"/>
                  <a:gd name="connsiteX7" fmla="*/ 982517 w 1537436"/>
                  <a:gd name="connsiteY7" fmla="*/ 186471 h 320085"/>
                  <a:gd name="connsiteX8" fmla="*/ 310500 w 1537436"/>
                  <a:gd name="connsiteY8" fmla="*/ 186471 h 320085"/>
                  <a:gd name="connsiteX9" fmla="*/ 363008 w 1537436"/>
                  <a:gd name="connsiteY9" fmla="*/ 258248 h 320085"/>
                  <a:gd name="connsiteX10" fmla="*/ 363008 w 1537436"/>
                  <a:gd name="connsiteY10" fmla="*/ 267292 h 320085"/>
                  <a:gd name="connsiteX11" fmla="*/ 0 w 1537436"/>
                  <a:gd name="connsiteY11" fmla="*/ 161199 h 320085"/>
                  <a:gd name="connsiteX12" fmla="*/ 363008 w 1537436"/>
                  <a:gd name="connsiteY12" fmla="*/ 55106 h 320085"/>
                  <a:gd name="connsiteX13" fmla="*/ 363008 w 1537436"/>
                  <a:gd name="connsiteY13" fmla="*/ 64150 h 320085"/>
                  <a:gd name="connsiteX14" fmla="*/ 312191 w 1537436"/>
                  <a:gd name="connsiteY14" fmla="*/ 133615 h 320085"/>
                  <a:gd name="connsiteX15" fmla="*/ 982517 w 1537436"/>
                  <a:gd name="connsiteY15" fmla="*/ 133615 h 32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37436" h="320085">
                    <a:moveTo>
                      <a:pt x="1184472" y="0"/>
                    </a:moveTo>
                    <a:lnTo>
                      <a:pt x="1537436" y="0"/>
                    </a:lnTo>
                    <a:lnTo>
                      <a:pt x="1537436" y="9999"/>
                    </a:lnTo>
                    <a:lnTo>
                      <a:pt x="1360678" y="161713"/>
                    </a:lnTo>
                    <a:lnTo>
                      <a:pt x="1537436" y="313427"/>
                    </a:lnTo>
                    <a:lnTo>
                      <a:pt x="1537436" y="320085"/>
                    </a:lnTo>
                    <a:lnTo>
                      <a:pt x="1184472" y="320085"/>
                    </a:lnTo>
                    <a:lnTo>
                      <a:pt x="982517" y="186471"/>
                    </a:lnTo>
                    <a:lnTo>
                      <a:pt x="310500" y="186471"/>
                    </a:lnTo>
                    <a:lnTo>
                      <a:pt x="363008" y="258248"/>
                    </a:lnTo>
                    <a:lnTo>
                      <a:pt x="363008" y="267292"/>
                    </a:lnTo>
                    <a:lnTo>
                      <a:pt x="0" y="161199"/>
                    </a:lnTo>
                    <a:lnTo>
                      <a:pt x="363008" y="55106"/>
                    </a:lnTo>
                    <a:lnTo>
                      <a:pt x="363008" y="64150"/>
                    </a:lnTo>
                    <a:lnTo>
                      <a:pt x="312191" y="133615"/>
                    </a:lnTo>
                    <a:lnTo>
                      <a:pt x="982517" y="13361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6" name="组合 285"/>
              <p:cNvGrpSpPr/>
              <p:nvPr/>
            </p:nvGrpSpPr>
            <p:grpSpPr>
              <a:xfrm>
                <a:off x="3866817" y="1164662"/>
                <a:ext cx="627196" cy="620989"/>
                <a:chOff x="3404391" y="1190304"/>
                <a:chExt cx="1066092" cy="1066091"/>
              </a:xfrm>
              <a:solidFill>
                <a:srgbClr val="01ACBE"/>
              </a:solidFill>
            </p:grpSpPr>
            <p:sp>
              <p:nvSpPr>
                <p:cNvPr id="287" name="矩形 286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 rot="1800000">
                  <a:off x="4118046" y="1256661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 rot="3600000">
                  <a:off x="4299337" y="1437955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 rot="5400000">
                  <a:off x="4365695" y="1685604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 rot="7200000">
                  <a:off x="4299338" y="1933254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 rot="9000000">
                  <a:off x="4118045" y="2114546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3" name="矩形 292"/>
                <p:cNvSpPr/>
                <p:nvPr/>
              </p:nvSpPr>
              <p:spPr>
                <a:xfrm rot="10800000">
                  <a:off x="3870394" y="2180902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 rot="12600000">
                  <a:off x="3622744" y="2114546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 rot="14400000">
                  <a:off x="3441452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 rot="16200000">
                  <a:off x="3375094" y="1685605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任意多边形 298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7" name="椭圆 256"/>
            <p:cNvSpPr/>
            <p:nvPr/>
          </p:nvSpPr>
          <p:spPr>
            <a:xfrm>
              <a:off x="2790790" y="5408047"/>
              <a:ext cx="3166662" cy="48671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rgbClr val="F3F3F3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11" grpId="0"/>
      <p:bldP spid="560" grpId="0"/>
      <p:bldP spid="564" grpId="0"/>
      <p:bldP spid="565" grpId="0"/>
      <p:bldP spid="5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需求分析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219826" y="193598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396038" y="3358387"/>
            <a:ext cx="1555750" cy="2147888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46607" y="10928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购买习惯成熟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46607" y="1418373"/>
            <a:ext cx="20290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37147" y="258966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市场发展壮大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37147" y="2915183"/>
            <a:ext cx="20290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37147" y="395781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国家政策支持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37147" y="4283335"/>
            <a:ext cx="20290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41803" y="18129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物流速度提高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41803" y="2138453"/>
            <a:ext cx="20290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41803" y="330974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消费观念改变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41803" y="3635263"/>
            <a:ext cx="20290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3192" y="129428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513576" y="3453761"/>
            <a:ext cx="35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22515" y="2034101"/>
            <a:ext cx="35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183017" y="491222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376567" y="510577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Freeform 352"/>
          <p:cNvSpPr>
            <a:spLocks noEditPoints="1"/>
          </p:cNvSpPr>
          <p:nvPr/>
        </p:nvSpPr>
        <p:spPr bwMode="auto">
          <a:xfrm>
            <a:off x="5818712" y="5654824"/>
            <a:ext cx="557749" cy="343945"/>
          </a:xfrm>
          <a:custGeom>
            <a:avLst/>
            <a:gdLst>
              <a:gd name="T0" fmla="*/ 33 w 51"/>
              <a:gd name="T1" fmla="*/ 31 h 31"/>
              <a:gd name="T2" fmla="*/ 8 w 51"/>
              <a:gd name="T3" fmla="*/ 31 h 31"/>
              <a:gd name="T4" fmla="*/ 7 w 51"/>
              <a:gd name="T5" fmla="*/ 29 h 31"/>
              <a:gd name="T6" fmla="*/ 7 w 51"/>
              <a:gd name="T7" fmla="*/ 25 h 31"/>
              <a:gd name="T8" fmla="*/ 7 w 51"/>
              <a:gd name="T9" fmla="*/ 14 h 31"/>
              <a:gd name="T10" fmla="*/ 2 w 51"/>
              <a:gd name="T11" fmla="*/ 14 h 31"/>
              <a:gd name="T12" fmla="*/ 0 w 51"/>
              <a:gd name="T13" fmla="*/ 12 h 31"/>
              <a:gd name="T14" fmla="*/ 0 w 51"/>
              <a:gd name="T15" fmla="*/ 11 h 31"/>
              <a:gd name="T16" fmla="*/ 9 w 51"/>
              <a:gd name="T17" fmla="*/ 1 h 31"/>
              <a:gd name="T18" fmla="*/ 10 w 51"/>
              <a:gd name="T19" fmla="*/ 0 h 31"/>
              <a:gd name="T20" fmla="*/ 12 w 51"/>
              <a:gd name="T21" fmla="*/ 1 h 31"/>
              <a:gd name="T22" fmla="*/ 20 w 51"/>
              <a:gd name="T23" fmla="*/ 11 h 31"/>
              <a:gd name="T24" fmla="*/ 21 w 51"/>
              <a:gd name="T25" fmla="*/ 12 h 31"/>
              <a:gd name="T26" fmla="*/ 19 w 51"/>
              <a:gd name="T27" fmla="*/ 14 h 31"/>
              <a:gd name="T28" fmla="*/ 14 w 51"/>
              <a:gd name="T29" fmla="*/ 14 h 31"/>
              <a:gd name="T30" fmla="*/ 14 w 51"/>
              <a:gd name="T31" fmla="*/ 24 h 31"/>
              <a:gd name="T32" fmla="*/ 29 w 51"/>
              <a:gd name="T33" fmla="*/ 24 h 31"/>
              <a:gd name="T34" fmla="*/ 30 w 51"/>
              <a:gd name="T35" fmla="*/ 25 h 31"/>
              <a:gd name="T36" fmla="*/ 34 w 51"/>
              <a:gd name="T37" fmla="*/ 30 h 31"/>
              <a:gd name="T38" fmla="*/ 34 w 51"/>
              <a:gd name="T39" fmla="*/ 30 h 31"/>
              <a:gd name="T40" fmla="*/ 33 w 51"/>
              <a:gd name="T41" fmla="*/ 31 h 31"/>
              <a:gd name="T42" fmla="*/ 51 w 51"/>
              <a:gd name="T43" fmla="*/ 20 h 31"/>
              <a:gd name="T44" fmla="*/ 42 w 51"/>
              <a:gd name="T45" fmla="*/ 31 h 31"/>
              <a:gd name="T46" fmla="*/ 41 w 51"/>
              <a:gd name="T47" fmla="*/ 31 h 31"/>
              <a:gd name="T48" fmla="*/ 40 w 51"/>
              <a:gd name="T49" fmla="*/ 31 h 31"/>
              <a:gd name="T50" fmla="*/ 31 w 51"/>
              <a:gd name="T51" fmla="*/ 20 h 31"/>
              <a:gd name="T52" fmla="*/ 31 w 51"/>
              <a:gd name="T53" fmla="*/ 19 h 31"/>
              <a:gd name="T54" fmla="*/ 33 w 51"/>
              <a:gd name="T55" fmla="*/ 17 h 31"/>
              <a:gd name="T56" fmla="*/ 38 w 51"/>
              <a:gd name="T57" fmla="*/ 17 h 31"/>
              <a:gd name="T58" fmla="*/ 38 w 51"/>
              <a:gd name="T59" fmla="*/ 7 h 31"/>
              <a:gd name="T60" fmla="*/ 22 w 51"/>
              <a:gd name="T61" fmla="*/ 7 h 31"/>
              <a:gd name="T62" fmla="*/ 22 w 51"/>
              <a:gd name="T63" fmla="*/ 7 h 31"/>
              <a:gd name="T64" fmla="*/ 17 w 51"/>
              <a:gd name="T65" fmla="*/ 2 h 31"/>
              <a:gd name="T66" fmla="*/ 17 w 51"/>
              <a:gd name="T67" fmla="*/ 1 h 31"/>
              <a:gd name="T68" fmla="*/ 18 w 51"/>
              <a:gd name="T69" fmla="*/ 0 h 31"/>
              <a:gd name="T70" fmla="*/ 44 w 51"/>
              <a:gd name="T71" fmla="*/ 0 h 31"/>
              <a:gd name="T72" fmla="*/ 45 w 51"/>
              <a:gd name="T73" fmla="*/ 2 h 31"/>
              <a:gd name="T74" fmla="*/ 45 w 51"/>
              <a:gd name="T75" fmla="*/ 6 h 31"/>
              <a:gd name="T76" fmla="*/ 45 w 51"/>
              <a:gd name="T77" fmla="*/ 17 h 31"/>
              <a:gd name="T78" fmla="*/ 50 w 51"/>
              <a:gd name="T79" fmla="*/ 17 h 31"/>
              <a:gd name="T80" fmla="*/ 51 w 51"/>
              <a:gd name="T81" fmla="*/ 19 h 31"/>
              <a:gd name="T82" fmla="*/ 51 w 51"/>
              <a:gd name="T83" fmla="*/ 2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9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圆角矩形 50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3" name="燕尾形 5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7" name="燕尾形 5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需要解决问题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7027" y="1844824"/>
            <a:ext cx="4391620" cy="3325945"/>
            <a:chOff x="2282031" y="457200"/>
            <a:chExt cx="7631113" cy="5943600"/>
          </a:xfrm>
        </p:grpSpPr>
        <p:pic>
          <p:nvPicPr>
            <p:cNvPr id="13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21323" y="3310335"/>
            <a:ext cx="1944216" cy="2405795"/>
            <a:chOff x="865232" y="1286330"/>
            <a:chExt cx="4013321" cy="4966128"/>
          </a:xfrm>
        </p:grpSpPr>
        <p:pic>
          <p:nvPicPr>
            <p:cNvPr id="16" name="Picture 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07012" y="1700808"/>
            <a:ext cx="827193" cy="825350"/>
            <a:chOff x="5962996" y="1700808"/>
            <a:chExt cx="827193" cy="825350"/>
          </a:xfrm>
        </p:grpSpPr>
        <p:sp>
          <p:nvSpPr>
            <p:cNvPr id="19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0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08855" y="2742182"/>
            <a:ext cx="825350" cy="827192"/>
            <a:chOff x="5964839" y="2742182"/>
            <a:chExt cx="825350" cy="827192"/>
          </a:xfrm>
        </p:grpSpPr>
        <p:sp>
          <p:nvSpPr>
            <p:cNvPr id="22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3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07012" y="3789040"/>
            <a:ext cx="827193" cy="825350"/>
            <a:chOff x="5962996" y="3789040"/>
            <a:chExt cx="827193" cy="825350"/>
          </a:xfrm>
        </p:grpSpPr>
        <p:sp>
          <p:nvSpPr>
            <p:cNvPr id="25" name="橢圓 5"/>
            <p:cNvSpPr/>
            <p:nvPr/>
          </p:nvSpPr>
          <p:spPr>
            <a:xfrm>
              <a:off x="5962996" y="3789040"/>
              <a:ext cx="827193" cy="82535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6" name="Freeform 336"/>
            <p:cNvSpPr>
              <a:spLocks noEditPoints="1"/>
            </p:cNvSpPr>
            <p:nvPr/>
          </p:nvSpPr>
          <p:spPr bwMode="auto">
            <a:xfrm>
              <a:off x="6224530" y="4048744"/>
              <a:ext cx="314081" cy="314081"/>
            </a:xfrm>
            <a:custGeom>
              <a:avLst/>
              <a:gdLst>
                <a:gd name="T0" fmla="*/ 0 w 90"/>
                <a:gd name="T1" fmla="*/ 40 h 90"/>
                <a:gd name="T2" fmla="*/ 40 w 90"/>
                <a:gd name="T3" fmla="*/ 0 h 90"/>
                <a:gd name="T4" fmla="*/ 40 w 90"/>
                <a:gd name="T5" fmla="*/ 90 h 90"/>
                <a:gd name="T6" fmla="*/ 0 w 90"/>
                <a:gd name="T7" fmla="*/ 50 h 90"/>
                <a:gd name="T8" fmla="*/ 40 w 90"/>
                <a:gd name="T9" fmla="*/ 90 h 90"/>
                <a:gd name="T10" fmla="*/ 33 w 90"/>
                <a:gd name="T11" fmla="*/ 10 h 90"/>
                <a:gd name="T12" fmla="*/ 9 w 90"/>
                <a:gd name="T13" fmla="*/ 33 h 90"/>
                <a:gd name="T14" fmla="*/ 33 w 90"/>
                <a:gd name="T15" fmla="*/ 83 h 90"/>
                <a:gd name="T16" fmla="*/ 9 w 90"/>
                <a:gd name="T17" fmla="*/ 57 h 90"/>
                <a:gd name="T18" fmla="*/ 33 w 90"/>
                <a:gd name="T19" fmla="*/ 83 h 90"/>
                <a:gd name="T20" fmla="*/ 16 w 90"/>
                <a:gd name="T21" fmla="*/ 26 h 90"/>
                <a:gd name="T22" fmla="*/ 26 w 90"/>
                <a:gd name="T23" fmla="*/ 17 h 90"/>
                <a:gd name="T24" fmla="*/ 26 w 90"/>
                <a:gd name="T25" fmla="*/ 74 h 90"/>
                <a:gd name="T26" fmla="*/ 16 w 90"/>
                <a:gd name="T27" fmla="*/ 67 h 90"/>
                <a:gd name="T28" fmla="*/ 26 w 90"/>
                <a:gd name="T29" fmla="*/ 74 h 90"/>
                <a:gd name="T30" fmla="*/ 49 w 90"/>
                <a:gd name="T31" fmla="*/ 40 h 90"/>
                <a:gd name="T32" fmla="*/ 90 w 90"/>
                <a:gd name="T33" fmla="*/ 0 h 90"/>
                <a:gd name="T34" fmla="*/ 90 w 90"/>
                <a:gd name="T35" fmla="*/ 74 h 90"/>
                <a:gd name="T36" fmla="*/ 66 w 90"/>
                <a:gd name="T37" fmla="*/ 67 h 90"/>
                <a:gd name="T38" fmla="*/ 57 w 90"/>
                <a:gd name="T39" fmla="*/ 90 h 90"/>
                <a:gd name="T40" fmla="*/ 49 w 90"/>
                <a:gd name="T41" fmla="*/ 50 h 90"/>
                <a:gd name="T42" fmla="*/ 73 w 90"/>
                <a:gd name="T43" fmla="*/ 57 h 90"/>
                <a:gd name="T44" fmla="*/ 83 w 90"/>
                <a:gd name="T45" fmla="*/ 50 h 90"/>
                <a:gd name="T46" fmla="*/ 90 w 90"/>
                <a:gd name="T47" fmla="*/ 74 h 90"/>
                <a:gd name="T48" fmla="*/ 83 w 90"/>
                <a:gd name="T49" fmla="*/ 10 h 90"/>
                <a:gd name="T50" fmla="*/ 57 w 90"/>
                <a:gd name="T51" fmla="*/ 33 h 90"/>
                <a:gd name="T52" fmla="*/ 73 w 90"/>
                <a:gd name="T53" fmla="*/ 26 h 90"/>
                <a:gd name="T54" fmla="*/ 66 w 90"/>
                <a:gd name="T55" fmla="*/ 17 h 90"/>
                <a:gd name="T56" fmla="*/ 73 w 90"/>
                <a:gd name="T57" fmla="*/ 26 h 90"/>
                <a:gd name="T58" fmla="*/ 66 w 90"/>
                <a:gd name="T59" fmla="*/ 90 h 90"/>
                <a:gd name="T60" fmla="*/ 73 w 90"/>
                <a:gd name="T61" fmla="*/ 83 h 90"/>
                <a:gd name="T62" fmla="*/ 90 w 90"/>
                <a:gd name="T63" fmla="*/ 90 h 90"/>
                <a:gd name="T64" fmla="*/ 83 w 90"/>
                <a:gd name="T65" fmla="*/ 83 h 90"/>
                <a:gd name="T66" fmla="*/ 90 w 90"/>
                <a:gd name="T6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  <a:moveTo>
                    <a:pt x="40" y="90"/>
                  </a:moveTo>
                  <a:lnTo>
                    <a:pt x="0" y="90"/>
                  </a:lnTo>
                  <a:lnTo>
                    <a:pt x="0" y="50"/>
                  </a:lnTo>
                  <a:lnTo>
                    <a:pt x="40" y="50"/>
                  </a:lnTo>
                  <a:lnTo>
                    <a:pt x="40" y="90"/>
                  </a:lnTo>
                  <a:close/>
                  <a:moveTo>
                    <a:pt x="33" y="33"/>
                  </a:moveTo>
                  <a:lnTo>
                    <a:pt x="33" y="10"/>
                  </a:lnTo>
                  <a:lnTo>
                    <a:pt x="9" y="10"/>
                  </a:lnTo>
                  <a:lnTo>
                    <a:pt x="9" y="33"/>
                  </a:lnTo>
                  <a:lnTo>
                    <a:pt x="33" y="33"/>
                  </a:lnTo>
                  <a:close/>
                  <a:moveTo>
                    <a:pt x="33" y="83"/>
                  </a:moveTo>
                  <a:lnTo>
                    <a:pt x="33" y="57"/>
                  </a:lnTo>
                  <a:lnTo>
                    <a:pt x="9" y="57"/>
                  </a:lnTo>
                  <a:lnTo>
                    <a:pt x="9" y="83"/>
                  </a:lnTo>
                  <a:lnTo>
                    <a:pt x="33" y="83"/>
                  </a:lnTo>
                  <a:close/>
                  <a:moveTo>
                    <a:pt x="26" y="26"/>
                  </a:moveTo>
                  <a:lnTo>
                    <a:pt x="16" y="26"/>
                  </a:lnTo>
                  <a:lnTo>
                    <a:pt x="16" y="17"/>
                  </a:lnTo>
                  <a:lnTo>
                    <a:pt x="26" y="17"/>
                  </a:lnTo>
                  <a:lnTo>
                    <a:pt x="26" y="26"/>
                  </a:lnTo>
                  <a:close/>
                  <a:moveTo>
                    <a:pt x="26" y="74"/>
                  </a:moveTo>
                  <a:lnTo>
                    <a:pt x="16" y="74"/>
                  </a:lnTo>
                  <a:lnTo>
                    <a:pt x="16" y="67"/>
                  </a:lnTo>
                  <a:lnTo>
                    <a:pt x="26" y="67"/>
                  </a:lnTo>
                  <a:lnTo>
                    <a:pt x="26" y="74"/>
                  </a:lnTo>
                  <a:close/>
                  <a:moveTo>
                    <a:pt x="90" y="40"/>
                  </a:moveTo>
                  <a:lnTo>
                    <a:pt x="49" y="40"/>
                  </a:lnTo>
                  <a:lnTo>
                    <a:pt x="49" y="0"/>
                  </a:lnTo>
                  <a:lnTo>
                    <a:pt x="90" y="0"/>
                  </a:lnTo>
                  <a:lnTo>
                    <a:pt x="90" y="40"/>
                  </a:lnTo>
                  <a:close/>
                  <a:moveTo>
                    <a:pt x="90" y="74"/>
                  </a:moveTo>
                  <a:lnTo>
                    <a:pt x="66" y="74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90"/>
                  </a:lnTo>
                  <a:lnTo>
                    <a:pt x="49" y="90"/>
                  </a:lnTo>
                  <a:lnTo>
                    <a:pt x="49" y="50"/>
                  </a:lnTo>
                  <a:lnTo>
                    <a:pt x="73" y="50"/>
                  </a:lnTo>
                  <a:lnTo>
                    <a:pt x="73" y="57"/>
                  </a:lnTo>
                  <a:lnTo>
                    <a:pt x="83" y="57"/>
                  </a:lnTo>
                  <a:lnTo>
                    <a:pt x="83" y="50"/>
                  </a:lnTo>
                  <a:lnTo>
                    <a:pt x="90" y="50"/>
                  </a:lnTo>
                  <a:lnTo>
                    <a:pt x="90" y="74"/>
                  </a:lnTo>
                  <a:close/>
                  <a:moveTo>
                    <a:pt x="83" y="33"/>
                  </a:moveTo>
                  <a:lnTo>
                    <a:pt x="83" y="10"/>
                  </a:lnTo>
                  <a:lnTo>
                    <a:pt x="57" y="10"/>
                  </a:lnTo>
                  <a:lnTo>
                    <a:pt x="57" y="33"/>
                  </a:lnTo>
                  <a:lnTo>
                    <a:pt x="83" y="33"/>
                  </a:lnTo>
                  <a:close/>
                  <a:moveTo>
                    <a:pt x="73" y="26"/>
                  </a:moveTo>
                  <a:lnTo>
                    <a:pt x="66" y="26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3" y="26"/>
                  </a:lnTo>
                  <a:close/>
                  <a:moveTo>
                    <a:pt x="73" y="90"/>
                  </a:moveTo>
                  <a:lnTo>
                    <a:pt x="66" y="90"/>
                  </a:lnTo>
                  <a:lnTo>
                    <a:pt x="66" y="83"/>
                  </a:lnTo>
                  <a:lnTo>
                    <a:pt x="73" y="83"/>
                  </a:lnTo>
                  <a:lnTo>
                    <a:pt x="73" y="90"/>
                  </a:lnTo>
                  <a:close/>
                  <a:moveTo>
                    <a:pt x="90" y="90"/>
                  </a:moveTo>
                  <a:lnTo>
                    <a:pt x="83" y="90"/>
                  </a:lnTo>
                  <a:lnTo>
                    <a:pt x="83" y="83"/>
                  </a:lnTo>
                  <a:lnTo>
                    <a:pt x="90" y="8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42117" y="4834056"/>
            <a:ext cx="825350" cy="827192"/>
            <a:chOff x="5998101" y="4834056"/>
            <a:chExt cx="825350" cy="827192"/>
          </a:xfrm>
        </p:grpSpPr>
        <p:sp>
          <p:nvSpPr>
            <p:cNvPr id="28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9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33690" y="1628800"/>
            <a:ext cx="4032449" cy="848738"/>
            <a:chOff x="1911251" y="1321493"/>
            <a:chExt cx="1373453" cy="848738"/>
          </a:xfrm>
        </p:grpSpPr>
        <p:sp>
          <p:nvSpPr>
            <p:cNvPr id="31" name="矩形 30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</a:t>
              </a:r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缓慢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33690" y="2708920"/>
            <a:ext cx="4032449" cy="848738"/>
            <a:chOff x="1911251" y="1321493"/>
            <a:chExt cx="1373453" cy="848738"/>
          </a:xfrm>
        </p:grpSpPr>
        <p:sp>
          <p:nvSpPr>
            <p:cNvPr id="34" name="矩形 33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市场竞争</a:t>
              </a:r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激烈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33690" y="3789040"/>
            <a:ext cx="4032449" cy="848738"/>
            <a:chOff x="1911251" y="1321493"/>
            <a:chExt cx="1373453" cy="848738"/>
          </a:xfrm>
        </p:grpSpPr>
        <p:sp>
          <p:nvSpPr>
            <p:cNvPr id="37" name="矩形 36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产品质量下降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33690" y="4884518"/>
            <a:ext cx="4032449" cy="848738"/>
            <a:chOff x="1911251" y="1321493"/>
            <a:chExt cx="1373453" cy="848738"/>
          </a:xfrm>
        </p:grpSpPr>
        <p:sp>
          <p:nvSpPr>
            <p:cNvPr id="40" name="矩形 39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受</a:t>
              </a:r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时间的制约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18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行业前景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2323543 h 2887114"/>
              <a:gd name="connsiteX19" fmla="*/ 255573 w 1520778"/>
              <a:gd name="connsiteY19" fmla="*/ 2323543 h 2887114"/>
              <a:gd name="connsiteX20" fmla="*/ 255574 w 1520778"/>
              <a:gd name="connsiteY20" fmla="*/ 2887114 h 2887114"/>
              <a:gd name="connsiteX0" fmla="*/ 248045 w 1513249"/>
              <a:gd name="connsiteY0" fmla="*/ 2887114 h 2887114"/>
              <a:gd name="connsiteX1" fmla="*/ 1257254 w 1513249"/>
              <a:gd name="connsiteY1" fmla="*/ 2887114 h 2887114"/>
              <a:gd name="connsiteX2" fmla="*/ 1257254 w 1513249"/>
              <a:gd name="connsiteY2" fmla="*/ 2323543 h 2887114"/>
              <a:gd name="connsiteX3" fmla="*/ 1257099 w 1513249"/>
              <a:gd name="connsiteY3" fmla="*/ 2323543 h 2887114"/>
              <a:gd name="connsiteX4" fmla="*/ 1257098 w 1513249"/>
              <a:gd name="connsiteY4" fmla="*/ 898812 h 2887114"/>
              <a:gd name="connsiteX5" fmla="*/ 1264715 w 1513249"/>
              <a:gd name="connsiteY5" fmla="*/ 906947 h 2887114"/>
              <a:gd name="connsiteX6" fmla="*/ 1470608 w 1513249"/>
              <a:gd name="connsiteY6" fmla="*/ 906946 h 2887114"/>
              <a:gd name="connsiteX7" fmla="*/ 1470608 w 1513249"/>
              <a:gd name="connsiteY7" fmla="*/ 687063 h 2887114"/>
              <a:gd name="connsiteX8" fmla="*/ 1457063 w 1513249"/>
              <a:gd name="connsiteY8" fmla="*/ 672597 h 2887114"/>
              <a:gd name="connsiteX9" fmla="*/ 1450145 w 1513249"/>
              <a:gd name="connsiteY9" fmla="*/ 663080 h 2887114"/>
              <a:gd name="connsiteX10" fmla="*/ 883282 w 1513249"/>
              <a:gd name="connsiteY10" fmla="*/ 57693 h 2887114"/>
              <a:gd name="connsiteX11" fmla="*/ 752860 w 1513249"/>
              <a:gd name="connsiteY11" fmla="*/ 0 h 2887114"/>
              <a:gd name="connsiteX12" fmla="*/ 622439 w 1513249"/>
              <a:gd name="connsiteY12" fmla="*/ 57693 h 2887114"/>
              <a:gd name="connsiteX13" fmla="*/ 55574 w 1513249"/>
              <a:gd name="connsiteY13" fmla="*/ 663080 h 2887114"/>
              <a:gd name="connsiteX14" fmla="*/ 48655 w 1513249"/>
              <a:gd name="connsiteY14" fmla="*/ 672600 h 2887114"/>
              <a:gd name="connsiteX15" fmla="*/ 35113 w 1513249"/>
              <a:gd name="connsiteY15" fmla="*/ 687063 h 2887114"/>
              <a:gd name="connsiteX16" fmla="*/ 35113 w 1513249"/>
              <a:gd name="connsiteY16" fmla="*/ 906946 h 2887114"/>
              <a:gd name="connsiteX17" fmla="*/ 248621 w 1513249"/>
              <a:gd name="connsiteY17" fmla="*/ 2323543 h 2887114"/>
              <a:gd name="connsiteX18" fmla="*/ 248044 w 1513249"/>
              <a:gd name="connsiteY18" fmla="*/ 2323543 h 2887114"/>
              <a:gd name="connsiteX19" fmla="*/ 248045 w 1513249"/>
              <a:gd name="connsiteY19" fmla="*/ 2887114 h 2887114"/>
              <a:gd name="connsiteX0" fmla="*/ 248045 w 1513249"/>
              <a:gd name="connsiteY0" fmla="*/ 2887114 h 2887114"/>
              <a:gd name="connsiteX1" fmla="*/ 1257254 w 1513249"/>
              <a:gd name="connsiteY1" fmla="*/ 2887114 h 2887114"/>
              <a:gd name="connsiteX2" fmla="*/ 1257254 w 1513249"/>
              <a:gd name="connsiteY2" fmla="*/ 2323543 h 2887114"/>
              <a:gd name="connsiteX3" fmla="*/ 1257099 w 1513249"/>
              <a:gd name="connsiteY3" fmla="*/ 2323543 h 2887114"/>
              <a:gd name="connsiteX4" fmla="*/ 1257098 w 1513249"/>
              <a:gd name="connsiteY4" fmla="*/ 898812 h 2887114"/>
              <a:gd name="connsiteX5" fmla="*/ 1470608 w 1513249"/>
              <a:gd name="connsiteY5" fmla="*/ 906946 h 2887114"/>
              <a:gd name="connsiteX6" fmla="*/ 1470608 w 1513249"/>
              <a:gd name="connsiteY6" fmla="*/ 687063 h 2887114"/>
              <a:gd name="connsiteX7" fmla="*/ 1457063 w 1513249"/>
              <a:gd name="connsiteY7" fmla="*/ 672597 h 2887114"/>
              <a:gd name="connsiteX8" fmla="*/ 1450145 w 1513249"/>
              <a:gd name="connsiteY8" fmla="*/ 663080 h 2887114"/>
              <a:gd name="connsiteX9" fmla="*/ 883282 w 1513249"/>
              <a:gd name="connsiteY9" fmla="*/ 57693 h 2887114"/>
              <a:gd name="connsiteX10" fmla="*/ 752860 w 1513249"/>
              <a:gd name="connsiteY10" fmla="*/ 0 h 2887114"/>
              <a:gd name="connsiteX11" fmla="*/ 622439 w 1513249"/>
              <a:gd name="connsiteY11" fmla="*/ 57693 h 2887114"/>
              <a:gd name="connsiteX12" fmla="*/ 55574 w 1513249"/>
              <a:gd name="connsiteY12" fmla="*/ 663080 h 2887114"/>
              <a:gd name="connsiteX13" fmla="*/ 48655 w 1513249"/>
              <a:gd name="connsiteY13" fmla="*/ 672600 h 2887114"/>
              <a:gd name="connsiteX14" fmla="*/ 35113 w 1513249"/>
              <a:gd name="connsiteY14" fmla="*/ 687063 h 2887114"/>
              <a:gd name="connsiteX15" fmla="*/ 35113 w 1513249"/>
              <a:gd name="connsiteY15" fmla="*/ 906946 h 2887114"/>
              <a:gd name="connsiteX16" fmla="*/ 248621 w 1513249"/>
              <a:gd name="connsiteY16" fmla="*/ 2323543 h 2887114"/>
              <a:gd name="connsiteX17" fmla="*/ 248044 w 1513249"/>
              <a:gd name="connsiteY17" fmla="*/ 2323543 h 2887114"/>
              <a:gd name="connsiteX18" fmla="*/ 248045 w 1513249"/>
              <a:gd name="connsiteY18" fmla="*/ 2887114 h 2887114"/>
              <a:gd name="connsiteX0" fmla="*/ 248045 w 1513249"/>
              <a:gd name="connsiteY0" fmla="*/ 2887114 h 2887114"/>
              <a:gd name="connsiteX1" fmla="*/ 1257254 w 1513249"/>
              <a:gd name="connsiteY1" fmla="*/ 2887114 h 2887114"/>
              <a:gd name="connsiteX2" fmla="*/ 1257254 w 1513249"/>
              <a:gd name="connsiteY2" fmla="*/ 2323543 h 2887114"/>
              <a:gd name="connsiteX3" fmla="*/ 1257099 w 1513249"/>
              <a:gd name="connsiteY3" fmla="*/ 2323543 h 2887114"/>
              <a:gd name="connsiteX4" fmla="*/ 1470608 w 1513249"/>
              <a:gd name="connsiteY4" fmla="*/ 906946 h 2887114"/>
              <a:gd name="connsiteX5" fmla="*/ 1470608 w 1513249"/>
              <a:gd name="connsiteY5" fmla="*/ 687063 h 2887114"/>
              <a:gd name="connsiteX6" fmla="*/ 1457063 w 1513249"/>
              <a:gd name="connsiteY6" fmla="*/ 672597 h 2887114"/>
              <a:gd name="connsiteX7" fmla="*/ 1450145 w 1513249"/>
              <a:gd name="connsiteY7" fmla="*/ 663080 h 2887114"/>
              <a:gd name="connsiteX8" fmla="*/ 883282 w 1513249"/>
              <a:gd name="connsiteY8" fmla="*/ 57693 h 2887114"/>
              <a:gd name="connsiteX9" fmla="*/ 752860 w 1513249"/>
              <a:gd name="connsiteY9" fmla="*/ 0 h 2887114"/>
              <a:gd name="connsiteX10" fmla="*/ 622439 w 1513249"/>
              <a:gd name="connsiteY10" fmla="*/ 57693 h 2887114"/>
              <a:gd name="connsiteX11" fmla="*/ 55574 w 1513249"/>
              <a:gd name="connsiteY11" fmla="*/ 663080 h 2887114"/>
              <a:gd name="connsiteX12" fmla="*/ 48655 w 1513249"/>
              <a:gd name="connsiteY12" fmla="*/ 672600 h 2887114"/>
              <a:gd name="connsiteX13" fmla="*/ 35113 w 1513249"/>
              <a:gd name="connsiteY13" fmla="*/ 687063 h 2887114"/>
              <a:gd name="connsiteX14" fmla="*/ 35113 w 1513249"/>
              <a:gd name="connsiteY14" fmla="*/ 906946 h 2887114"/>
              <a:gd name="connsiteX15" fmla="*/ 248621 w 1513249"/>
              <a:gd name="connsiteY15" fmla="*/ 2323543 h 2887114"/>
              <a:gd name="connsiteX16" fmla="*/ 248044 w 1513249"/>
              <a:gd name="connsiteY16" fmla="*/ 2323543 h 2887114"/>
              <a:gd name="connsiteX17" fmla="*/ 248045 w 1513249"/>
              <a:gd name="connsiteY17" fmla="*/ 2887114 h 2887114"/>
              <a:gd name="connsiteX0" fmla="*/ 212932 w 1478136"/>
              <a:gd name="connsiteY0" fmla="*/ 2887114 h 2887114"/>
              <a:gd name="connsiteX1" fmla="*/ 1222141 w 1478136"/>
              <a:gd name="connsiteY1" fmla="*/ 2887114 h 2887114"/>
              <a:gd name="connsiteX2" fmla="*/ 1222141 w 1478136"/>
              <a:gd name="connsiteY2" fmla="*/ 2323543 h 2887114"/>
              <a:gd name="connsiteX3" fmla="*/ 1221986 w 1478136"/>
              <a:gd name="connsiteY3" fmla="*/ 2323543 h 2887114"/>
              <a:gd name="connsiteX4" fmla="*/ 1435495 w 1478136"/>
              <a:gd name="connsiteY4" fmla="*/ 906946 h 2887114"/>
              <a:gd name="connsiteX5" fmla="*/ 1435495 w 1478136"/>
              <a:gd name="connsiteY5" fmla="*/ 687063 h 2887114"/>
              <a:gd name="connsiteX6" fmla="*/ 1421950 w 1478136"/>
              <a:gd name="connsiteY6" fmla="*/ 672597 h 2887114"/>
              <a:gd name="connsiteX7" fmla="*/ 1415032 w 1478136"/>
              <a:gd name="connsiteY7" fmla="*/ 663080 h 2887114"/>
              <a:gd name="connsiteX8" fmla="*/ 848169 w 1478136"/>
              <a:gd name="connsiteY8" fmla="*/ 57693 h 2887114"/>
              <a:gd name="connsiteX9" fmla="*/ 717747 w 1478136"/>
              <a:gd name="connsiteY9" fmla="*/ 0 h 2887114"/>
              <a:gd name="connsiteX10" fmla="*/ 587326 w 1478136"/>
              <a:gd name="connsiteY10" fmla="*/ 57693 h 2887114"/>
              <a:gd name="connsiteX11" fmla="*/ 20461 w 1478136"/>
              <a:gd name="connsiteY11" fmla="*/ 663080 h 2887114"/>
              <a:gd name="connsiteX12" fmla="*/ 13542 w 1478136"/>
              <a:gd name="connsiteY12" fmla="*/ 672600 h 2887114"/>
              <a:gd name="connsiteX13" fmla="*/ 0 w 1478136"/>
              <a:gd name="connsiteY13" fmla="*/ 906946 h 2887114"/>
              <a:gd name="connsiteX14" fmla="*/ 213508 w 1478136"/>
              <a:gd name="connsiteY14" fmla="*/ 2323543 h 2887114"/>
              <a:gd name="connsiteX15" fmla="*/ 212931 w 1478136"/>
              <a:gd name="connsiteY15" fmla="*/ 2323543 h 2887114"/>
              <a:gd name="connsiteX16" fmla="*/ 212932 w 1478136"/>
              <a:gd name="connsiteY16" fmla="*/ 2887114 h 2887114"/>
              <a:gd name="connsiteX0" fmla="*/ 212932 w 1478136"/>
              <a:gd name="connsiteY0" fmla="*/ 2887114 h 2887114"/>
              <a:gd name="connsiteX1" fmla="*/ 1222141 w 1478136"/>
              <a:gd name="connsiteY1" fmla="*/ 2887114 h 2887114"/>
              <a:gd name="connsiteX2" fmla="*/ 1222141 w 1478136"/>
              <a:gd name="connsiteY2" fmla="*/ 2323543 h 2887114"/>
              <a:gd name="connsiteX3" fmla="*/ 1221986 w 1478136"/>
              <a:gd name="connsiteY3" fmla="*/ 2323543 h 2887114"/>
              <a:gd name="connsiteX4" fmla="*/ 1435495 w 1478136"/>
              <a:gd name="connsiteY4" fmla="*/ 906946 h 2887114"/>
              <a:gd name="connsiteX5" fmla="*/ 1435495 w 1478136"/>
              <a:gd name="connsiteY5" fmla="*/ 687063 h 2887114"/>
              <a:gd name="connsiteX6" fmla="*/ 1421950 w 1478136"/>
              <a:gd name="connsiteY6" fmla="*/ 672597 h 2887114"/>
              <a:gd name="connsiteX7" fmla="*/ 848169 w 1478136"/>
              <a:gd name="connsiteY7" fmla="*/ 57693 h 2887114"/>
              <a:gd name="connsiteX8" fmla="*/ 717747 w 1478136"/>
              <a:gd name="connsiteY8" fmla="*/ 0 h 2887114"/>
              <a:gd name="connsiteX9" fmla="*/ 587326 w 1478136"/>
              <a:gd name="connsiteY9" fmla="*/ 57693 h 2887114"/>
              <a:gd name="connsiteX10" fmla="*/ 20461 w 1478136"/>
              <a:gd name="connsiteY10" fmla="*/ 663080 h 2887114"/>
              <a:gd name="connsiteX11" fmla="*/ 13542 w 1478136"/>
              <a:gd name="connsiteY11" fmla="*/ 672600 h 2887114"/>
              <a:gd name="connsiteX12" fmla="*/ 0 w 1478136"/>
              <a:gd name="connsiteY12" fmla="*/ 906946 h 2887114"/>
              <a:gd name="connsiteX13" fmla="*/ 213508 w 1478136"/>
              <a:gd name="connsiteY13" fmla="*/ 2323543 h 2887114"/>
              <a:gd name="connsiteX14" fmla="*/ 212931 w 1478136"/>
              <a:gd name="connsiteY14" fmla="*/ 2323543 h 2887114"/>
              <a:gd name="connsiteX15" fmla="*/ 212932 w 1478136"/>
              <a:gd name="connsiteY15" fmla="*/ 2887114 h 2887114"/>
              <a:gd name="connsiteX0" fmla="*/ 212932 w 1478136"/>
              <a:gd name="connsiteY0" fmla="*/ 2887114 h 2887114"/>
              <a:gd name="connsiteX1" fmla="*/ 1222141 w 1478136"/>
              <a:gd name="connsiteY1" fmla="*/ 2887114 h 2887114"/>
              <a:gd name="connsiteX2" fmla="*/ 1222141 w 1478136"/>
              <a:gd name="connsiteY2" fmla="*/ 2323543 h 2887114"/>
              <a:gd name="connsiteX3" fmla="*/ 1221986 w 1478136"/>
              <a:gd name="connsiteY3" fmla="*/ 2323543 h 2887114"/>
              <a:gd name="connsiteX4" fmla="*/ 1435495 w 1478136"/>
              <a:gd name="connsiteY4" fmla="*/ 906946 h 2887114"/>
              <a:gd name="connsiteX5" fmla="*/ 1435495 w 1478136"/>
              <a:gd name="connsiteY5" fmla="*/ 687063 h 2887114"/>
              <a:gd name="connsiteX6" fmla="*/ 848169 w 1478136"/>
              <a:gd name="connsiteY6" fmla="*/ 57693 h 2887114"/>
              <a:gd name="connsiteX7" fmla="*/ 717747 w 1478136"/>
              <a:gd name="connsiteY7" fmla="*/ 0 h 2887114"/>
              <a:gd name="connsiteX8" fmla="*/ 587326 w 1478136"/>
              <a:gd name="connsiteY8" fmla="*/ 57693 h 2887114"/>
              <a:gd name="connsiteX9" fmla="*/ 20461 w 1478136"/>
              <a:gd name="connsiteY9" fmla="*/ 663080 h 2887114"/>
              <a:gd name="connsiteX10" fmla="*/ 13542 w 1478136"/>
              <a:gd name="connsiteY10" fmla="*/ 672600 h 2887114"/>
              <a:gd name="connsiteX11" fmla="*/ 0 w 1478136"/>
              <a:gd name="connsiteY11" fmla="*/ 906946 h 2887114"/>
              <a:gd name="connsiteX12" fmla="*/ 213508 w 1478136"/>
              <a:gd name="connsiteY12" fmla="*/ 2323543 h 2887114"/>
              <a:gd name="connsiteX13" fmla="*/ 212931 w 1478136"/>
              <a:gd name="connsiteY13" fmla="*/ 2323543 h 2887114"/>
              <a:gd name="connsiteX14" fmla="*/ 212932 w 1478136"/>
              <a:gd name="connsiteY14" fmla="*/ 2887114 h 2887114"/>
              <a:gd name="connsiteX0" fmla="*/ 212932 w 1435495"/>
              <a:gd name="connsiteY0" fmla="*/ 2915686 h 2915686"/>
              <a:gd name="connsiteX1" fmla="*/ 1222141 w 1435495"/>
              <a:gd name="connsiteY1" fmla="*/ 2915686 h 2915686"/>
              <a:gd name="connsiteX2" fmla="*/ 1222141 w 1435495"/>
              <a:gd name="connsiteY2" fmla="*/ 2352115 h 2915686"/>
              <a:gd name="connsiteX3" fmla="*/ 1221986 w 1435495"/>
              <a:gd name="connsiteY3" fmla="*/ 2352115 h 2915686"/>
              <a:gd name="connsiteX4" fmla="*/ 1435495 w 1435495"/>
              <a:gd name="connsiteY4" fmla="*/ 935518 h 2915686"/>
              <a:gd name="connsiteX5" fmla="*/ 848169 w 1435495"/>
              <a:gd name="connsiteY5" fmla="*/ 86265 h 2915686"/>
              <a:gd name="connsiteX6" fmla="*/ 717747 w 1435495"/>
              <a:gd name="connsiteY6" fmla="*/ 28572 h 2915686"/>
              <a:gd name="connsiteX7" fmla="*/ 587326 w 1435495"/>
              <a:gd name="connsiteY7" fmla="*/ 86265 h 2915686"/>
              <a:gd name="connsiteX8" fmla="*/ 20461 w 1435495"/>
              <a:gd name="connsiteY8" fmla="*/ 691652 h 2915686"/>
              <a:gd name="connsiteX9" fmla="*/ 13542 w 1435495"/>
              <a:gd name="connsiteY9" fmla="*/ 701172 h 2915686"/>
              <a:gd name="connsiteX10" fmla="*/ 0 w 1435495"/>
              <a:gd name="connsiteY10" fmla="*/ 935518 h 2915686"/>
              <a:gd name="connsiteX11" fmla="*/ 213508 w 1435495"/>
              <a:gd name="connsiteY11" fmla="*/ 2352115 h 2915686"/>
              <a:gd name="connsiteX12" fmla="*/ 212931 w 1435495"/>
              <a:gd name="connsiteY12" fmla="*/ 2352115 h 2915686"/>
              <a:gd name="connsiteX13" fmla="*/ 212932 w 1435495"/>
              <a:gd name="connsiteY13" fmla="*/ 2915686 h 2915686"/>
              <a:gd name="connsiteX0" fmla="*/ 212932 w 1435495"/>
              <a:gd name="connsiteY0" fmla="*/ 2915686 h 2915686"/>
              <a:gd name="connsiteX1" fmla="*/ 1222141 w 1435495"/>
              <a:gd name="connsiteY1" fmla="*/ 2915686 h 2915686"/>
              <a:gd name="connsiteX2" fmla="*/ 1222141 w 1435495"/>
              <a:gd name="connsiteY2" fmla="*/ 2352115 h 2915686"/>
              <a:gd name="connsiteX3" fmla="*/ 1221986 w 1435495"/>
              <a:gd name="connsiteY3" fmla="*/ 2352115 h 2915686"/>
              <a:gd name="connsiteX4" fmla="*/ 1435495 w 1435495"/>
              <a:gd name="connsiteY4" fmla="*/ 935518 h 2915686"/>
              <a:gd name="connsiteX5" fmla="*/ 848169 w 1435495"/>
              <a:gd name="connsiteY5" fmla="*/ 86265 h 2915686"/>
              <a:gd name="connsiteX6" fmla="*/ 717747 w 1435495"/>
              <a:gd name="connsiteY6" fmla="*/ 28572 h 2915686"/>
              <a:gd name="connsiteX7" fmla="*/ 587326 w 1435495"/>
              <a:gd name="connsiteY7" fmla="*/ 86265 h 2915686"/>
              <a:gd name="connsiteX8" fmla="*/ 20461 w 1435495"/>
              <a:gd name="connsiteY8" fmla="*/ 691652 h 2915686"/>
              <a:gd name="connsiteX9" fmla="*/ 0 w 1435495"/>
              <a:gd name="connsiteY9" fmla="*/ 935518 h 2915686"/>
              <a:gd name="connsiteX10" fmla="*/ 213508 w 1435495"/>
              <a:gd name="connsiteY10" fmla="*/ 2352115 h 2915686"/>
              <a:gd name="connsiteX11" fmla="*/ 212931 w 1435495"/>
              <a:gd name="connsiteY11" fmla="*/ 2352115 h 2915686"/>
              <a:gd name="connsiteX12" fmla="*/ 212932 w 1435495"/>
              <a:gd name="connsiteY12" fmla="*/ 2915686 h 29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2323543 h 2887114"/>
              <a:gd name="connsiteX19" fmla="*/ 255573 w 1520778"/>
              <a:gd name="connsiteY19" fmla="*/ 2323543 h 2887114"/>
              <a:gd name="connsiteX20" fmla="*/ 255574 w 1520778"/>
              <a:gd name="connsiteY20" fmla="*/ 2887114 h 2887114"/>
              <a:gd name="connsiteX0" fmla="*/ 248045 w 1513249"/>
              <a:gd name="connsiteY0" fmla="*/ 2887114 h 2887114"/>
              <a:gd name="connsiteX1" fmla="*/ 1257254 w 1513249"/>
              <a:gd name="connsiteY1" fmla="*/ 2887114 h 2887114"/>
              <a:gd name="connsiteX2" fmla="*/ 1257254 w 1513249"/>
              <a:gd name="connsiteY2" fmla="*/ 2323543 h 2887114"/>
              <a:gd name="connsiteX3" fmla="*/ 1257099 w 1513249"/>
              <a:gd name="connsiteY3" fmla="*/ 2323543 h 2887114"/>
              <a:gd name="connsiteX4" fmla="*/ 1257098 w 1513249"/>
              <a:gd name="connsiteY4" fmla="*/ 898812 h 2887114"/>
              <a:gd name="connsiteX5" fmla="*/ 1264715 w 1513249"/>
              <a:gd name="connsiteY5" fmla="*/ 906947 h 2887114"/>
              <a:gd name="connsiteX6" fmla="*/ 1470608 w 1513249"/>
              <a:gd name="connsiteY6" fmla="*/ 906946 h 2887114"/>
              <a:gd name="connsiteX7" fmla="*/ 1470608 w 1513249"/>
              <a:gd name="connsiteY7" fmla="*/ 687063 h 2887114"/>
              <a:gd name="connsiteX8" fmla="*/ 1457063 w 1513249"/>
              <a:gd name="connsiteY8" fmla="*/ 672597 h 2887114"/>
              <a:gd name="connsiteX9" fmla="*/ 1450145 w 1513249"/>
              <a:gd name="connsiteY9" fmla="*/ 663080 h 2887114"/>
              <a:gd name="connsiteX10" fmla="*/ 883282 w 1513249"/>
              <a:gd name="connsiteY10" fmla="*/ 57693 h 2887114"/>
              <a:gd name="connsiteX11" fmla="*/ 752860 w 1513249"/>
              <a:gd name="connsiteY11" fmla="*/ 0 h 2887114"/>
              <a:gd name="connsiteX12" fmla="*/ 622439 w 1513249"/>
              <a:gd name="connsiteY12" fmla="*/ 57693 h 2887114"/>
              <a:gd name="connsiteX13" fmla="*/ 55574 w 1513249"/>
              <a:gd name="connsiteY13" fmla="*/ 663080 h 2887114"/>
              <a:gd name="connsiteX14" fmla="*/ 48655 w 1513249"/>
              <a:gd name="connsiteY14" fmla="*/ 672600 h 2887114"/>
              <a:gd name="connsiteX15" fmla="*/ 35113 w 1513249"/>
              <a:gd name="connsiteY15" fmla="*/ 687063 h 2887114"/>
              <a:gd name="connsiteX16" fmla="*/ 35113 w 1513249"/>
              <a:gd name="connsiteY16" fmla="*/ 906946 h 2887114"/>
              <a:gd name="connsiteX17" fmla="*/ 248621 w 1513249"/>
              <a:gd name="connsiteY17" fmla="*/ 2323543 h 2887114"/>
              <a:gd name="connsiteX18" fmla="*/ 248044 w 1513249"/>
              <a:gd name="connsiteY18" fmla="*/ 2323543 h 2887114"/>
              <a:gd name="connsiteX19" fmla="*/ 248045 w 1513249"/>
              <a:gd name="connsiteY19" fmla="*/ 2887114 h 2887114"/>
              <a:gd name="connsiteX0" fmla="*/ 248045 w 1513249"/>
              <a:gd name="connsiteY0" fmla="*/ 2887114 h 2887114"/>
              <a:gd name="connsiteX1" fmla="*/ 1257254 w 1513249"/>
              <a:gd name="connsiteY1" fmla="*/ 2887114 h 2887114"/>
              <a:gd name="connsiteX2" fmla="*/ 1257254 w 1513249"/>
              <a:gd name="connsiteY2" fmla="*/ 2323543 h 2887114"/>
              <a:gd name="connsiteX3" fmla="*/ 1257099 w 1513249"/>
              <a:gd name="connsiteY3" fmla="*/ 2323543 h 2887114"/>
              <a:gd name="connsiteX4" fmla="*/ 1257098 w 1513249"/>
              <a:gd name="connsiteY4" fmla="*/ 898812 h 2887114"/>
              <a:gd name="connsiteX5" fmla="*/ 1470608 w 1513249"/>
              <a:gd name="connsiteY5" fmla="*/ 906946 h 2887114"/>
              <a:gd name="connsiteX6" fmla="*/ 1470608 w 1513249"/>
              <a:gd name="connsiteY6" fmla="*/ 687063 h 2887114"/>
              <a:gd name="connsiteX7" fmla="*/ 1457063 w 1513249"/>
              <a:gd name="connsiteY7" fmla="*/ 672597 h 2887114"/>
              <a:gd name="connsiteX8" fmla="*/ 1450145 w 1513249"/>
              <a:gd name="connsiteY8" fmla="*/ 663080 h 2887114"/>
              <a:gd name="connsiteX9" fmla="*/ 883282 w 1513249"/>
              <a:gd name="connsiteY9" fmla="*/ 57693 h 2887114"/>
              <a:gd name="connsiteX10" fmla="*/ 752860 w 1513249"/>
              <a:gd name="connsiteY10" fmla="*/ 0 h 2887114"/>
              <a:gd name="connsiteX11" fmla="*/ 622439 w 1513249"/>
              <a:gd name="connsiteY11" fmla="*/ 57693 h 2887114"/>
              <a:gd name="connsiteX12" fmla="*/ 55574 w 1513249"/>
              <a:gd name="connsiteY12" fmla="*/ 663080 h 2887114"/>
              <a:gd name="connsiteX13" fmla="*/ 48655 w 1513249"/>
              <a:gd name="connsiteY13" fmla="*/ 672600 h 2887114"/>
              <a:gd name="connsiteX14" fmla="*/ 35113 w 1513249"/>
              <a:gd name="connsiteY14" fmla="*/ 687063 h 2887114"/>
              <a:gd name="connsiteX15" fmla="*/ 35113 w 1513249"/>
              <a:gd name="connsiteY15" fmla="*/ 906946 h 2887114"/>
              <a:gd name="connsiteX16" fmla="*/ 248621 w 1513249"/>
              <a:gd name="connsiteY16" fmla="*/ 2323543 h 2887114"/>
              <a:gd name="connsiteX17" fmla="*/ 248044 w 1513249"/>
              <a:gd name="connsiteY17" fmla="*/ 2323543 h 2887114"/>
              <a:gd name="connsiteX18" fmla="*/ 248045 w 1513249"/>
              <a:gd name="connsiteY18" fmla="*/ 2887114 h 2887114"/>
              <a:gd name="connsiteX0" fmla="*/ 248045 w 1513249"/>
              <a:gd name="connsiteY0" fmla="*/ 2887114 h 2887114"/>
              <a:gd name="connsiteX1" fmla="*/ 1257254 w 1513249"/>
              <a:gd name="connsiteY1" fmla="*/ 2887114 h 2887114"/>
              <a:gd name="connsiteX2" fmla="*/ 1257254 w 1513249"/>
              <a:gd name="connsiteY2" fmla="*/ 2323543 h 2887114"/>
              <a:gd name="connsiteX3" fmla="*/ 1257099 w 1513249"/>
              <a:gd name="connsiteY3" fmla="*/ 2323543 h 2887114"/>
              <a:gd name="connsiteX4" fmla="*/ 1470608 w 1513249"/>
              <a:gd name="connsiteY4" fmla="*/ 906946 h 2887114"/>
              <a:gd name="connsiteX5" fmla="*/ 1470608 w 1513249"/>
              <a:gd name="connsiteY5" fmla="*/ 687063 h 2887114"/>
              <a:gd name="connsiteX6" fmla="*/ 1457063 w 1513249"/>
              <a:gd name="connsiteY6" fmla="*/ 672597 h 2887114"/>
              <a:gd name="connsiteX7" fmla="*/ 1450145 w 1513249"/>
              <a:gd name="connsiteY7" fmla="*/ 663080 h 2887114"/>
              <a:gd name="connsiteX8" fmla="*/ 883282 w 1513249"/>
              <a:gd name="connsiteY8" fmla="*/ 57693 h 2887114"/>
              <a:gd name="connsiteX9" fmla="*/ 752860 w 1513249"/>
              <a:gd name="connsiteY9" fmla="*/ 0 h 2887114"/>
              <a:gd name="connsiteX10" fmla="*/ 622439 w 1513249"/>
              <a:gd name="connsiteY10" fmla="*/ 57693 h 2887114"/>
              <a:gd name="connsiteX11" fmla="*/ 55574 w 1513249"/>
              <a:gd name="connsiteY11" fmla="*/ 663080 h 2887114"/>
              <a:gd name="connsiteX12" fmla="*/ 48655 w 1513249"/>
              <a:gd name="connsiteY12" fmla="*/ 672600 h 2887114"/>
              <a:gd name="connsiteX13" fmla="*/ 35113 w 1513249"/>
              <a:gd name="connsiteY13" fmla="*/ 687063 h 2887114"/>
              <a:gd name="connsiteX14" fmla="*/ 35113 w 1513249"/>
              <a:gd name="connsiteY14" fmla="*/ 906946 h 2887114"/>
              <a:gd name="connsiteX15" fmla="*/ 248621 w 1513249"/>
              <a:gd name="connsiteY15" fmla="*/ 2323543 h 2887114"/>
              <a:gd name="connsiteX16" fmla="*/ 248044 w 1513249"/>
              <a:gd name="connsiteY16" fmla="*/ 2323543 h 2887114"/>
              <a:gd name="connsiteX17" fmla="*/ 248045 w 1513249"/>
              <a:gd name="connsiteY17" fmla="*/ 2887114 h 2887114"/>
              <a:gd name="connsiteX0" fmla="*/ 212932 w 1478136"/>
              <a:gd name="connsiteY0" fmla="*/ 2887114 h 2887114"/>
              <a:gd name="connsiteX1" fmla="*/ 1222141 w 1478136"/>
              <a:gd name="connsiteY1" fmla="*/ 2887114 h 2887114"/>
              <a:gd name="connsiteX2" fmla="*/ 1222141 w 1478136"/>
              <a:gd name="connsiteY2" fmla="*/ 2323543 h 2887114"/>
              <a:gd name="connsiteX3" fmla="*/ 1221986 w 1478136"/>
              <a:gd name="connsiteY3" fmla="*/ 2323543 h 2887114"/>
              <a:gd name="connsiteX4" fmla="*/ 1435495 w 1478136"/>
              <a:gd name="connsiteY4" fmla="*/ 906946 h 2887114"/>
              <a:gd name="connsiteX5" fmla="*/ 1435495 w 1478136"/>
              <a:gd name="connsiteY5" fmla="*/ 687063 h 2887114"/>
              <a:gd name="connsiteX6" fmla="*/ 1421950 w 1478136"/>
              <a:gd name="connsiteY6" fmla="*/ 672597 h 2887114"/>
              <a:gd name="connsiteX7" fmla="*/ 1415032 w 1478136"/>
              <a:gd name="connsiteY7" fmla="*/ 663080 h 2887114"/>
              <a:gd name="connsiteX8" fmla="*/ 848169 w 1478136"/>
              <a:gd name="connsiteY8" fmla="*/ 57693 h 2887114"/>
              <a:gd name="connsiteX9" fmla="*/ 717747 w 1478136"/>
              <a:gd name="connsiteY9" fmla="*/ 0 h 2887114"/>
              <a:gd name="connsiteX10" fmla="*/ 587326 w 1478136"/>
              <a:gd name="connsiteY10" fmla="*/ 57693 h 2887114"/>
              <a:gd name="connsiteX11" fmla="*/ 20461 w 1478136"/>
              <a:gd name="connsiteY11" fmla="*/ 663080 h 2887114"/>
              <a:gd name="connsiteX12" fmla="*/ 13542 w 1478136"/>
              <a:gd name="connsiteY12" fmla="*/ 672600 h 2887114"/>
              <a:gd name="connsiteX13" fmla="*/ 0 w 1478136"/>
              <a:gd name="connsiteY13" fmla="*/ 906946 h 2887114"/>
              <a:gd name="connsiteX14" fmla="*/ 213508 w 1478136"/>
              <a:gd name="connsiteY14" fmla="*/ 2323543 h 2887114"/>
              <a:gd name="connsiteX15" fmla="*/ 212931 w 1478136"/>
              <a:gd name="connsiteY15" fmla="*/ 2323543 h 2887114"/>
              <a:gd name="connsiteX16" fmla="*/ 212932 w 1478136"/>
              <a:gd name="connsiteY16" fmla="*/ 2887114 h 2887114"/>
              <a:gd name="connsiteX0" fmla="*/ 212932 w 1478136"/>
              <a:gd name="connsiteY0" fmla="*/ 2887114 h 2887114"/>
              <a:gd name="connsiteX1" fmla="*/ 1222141 w 1478136"/>
              <a:gd name="connsiteY1" fmla="*/ 2887114 h 2887114"/>
              <a:gd name="connsiteX2" fmla="*/ 1222141 w 1478136"/>
              <a:gd name="connsiteY2" fmla="*/ 2323543 h 2887114"/>
              <a:gd name="connsiteX3" fmla="*/ 1221986 w 1478136"/>
              <a:gd name="connsiteY3" fmla="*/ 2323543 h 2887114"/>
              <a:gd name="connsiteX4" fmla="*/ 1435495 w 1478136"/>
              <a:gd name="connsiteY4" fmla="*/ 906946 h 2887114"/>
              <a:gd name="connsiteX5" fmla="*/ 1435495 w 1478136"/>
              <a:gd name="connsiteY5" fmla="*/ 687063 h 2887114"/>
              <a:gd name="connsiteX6" fmla="*/ 1421950 w 1478136"/>
              <a:gd name="connsiteY6" fmla="*/ 672597 h 2887114"/>
              <a:gd name="connsiteX7" fmla="*/ 848169 w 1478136"/>
              <a:gd name="connsiteY7" fmla="*/ 57693 h 2887114"/>
              <a:gd name="connsiteX8" fmla="*/ 717747 w 1478136"/>
              <a:gd name="connsiteY8" fmla="*/ 0 h 2887114"/>
              <a:gd name="connsiteX9" fmla="*/ 587326 w 1478136"/>
              <a:gd name="connsiteY9" fmla="*/ 57693 h 2887114"/>
              <a:gd name="connsiteX10" fmla="*/ 20461 w 1478136"/>
              <a:gd name="connsiteY10" fmla="*/ 663080 h 2887114"/>
              <a:gd name="connsiteX11" fmla="*/ 13542 w 1478136"/>
              <a:gd name="connsiteY11" fmla="*/ 672600 h 2887114"/>
              <a:gd name="connsiteX12" fmla="*/ 0 w 1478136"/>
              <a:gd name="connsiteY12" fmla="*/ 906946 h 2887114"/>
              <a:gd name="connsiteX13" fmla="*/ 213508 w 1478136"/>
              <a:gd name="connsiteY13" fmla="*/ 2323543 h 2887114"/>
              <a:gd name="connsiteX14" fmla="*/ 212931 w 1478136"/>
              <a:gd name="connsiteY14" fmla="*/ 2323543 h 2887114"/>
              <a:gd name="connsiteX15" fmla="*/ 212932 w 1478136"/>
              <a:gd name="connsiteY15" fmla="*/ 2887114 h 2887114"/>
              <a:gd name="connsiteX0" fmla="*/ 212932 w 1478136"/>
              <a:gd name="connsiteY0" fmla="*/ 2887114 h 2887114"/>
              <a:gd name="connsiteX1" fmla="*/ 1222141 w 1478136"/>
              <a:gd name="connsiteY1" fmla="*/ 2887114 h 2887114"/>
              <a:gd name="connsiteX2" fmla="*/ 1222141 w 1478136"/>
              <a:gd name="connsiteY2" fmla="*/ 2323543 h 2887114"/>
              <a:gd name="connsiteX3" fmla="*/ 1221986 w 1478136"/>
              <a:gd name="connsiteY3" fmla="*/ 2323543 h 2887114"/>
              <a:gd name="connsiteX4" fmla="*/ 1435495 w 1478136"/>
              <a:gd name="connsiteY4" fmla="*/ 906946 h 2887114"/>
              <a:gd name="connsiteX5" fmla="*/ 1435495 w 1478136"/>
              <a:gd name="connsiteY5" fmla="*/ 687063 h 2887114"/>
              <a:gd name="connsiteX6" fmla="*/ 848169 w 1478136"/>
              <a:gd name="connsiteY6" fmla="*/ 57693 h 2887114"/>
              <a:gd name="connsiteX7" fmla="*/ 717747 w 1478136"/>
              <a:gd name="connsiteY7" fmla="*/ 0 h 2887114"/>
              <a:gd name="connsiteX8" fmla="*/ 587326 w 1478136"/>
              <a:gd name="connsiteY8" fmla="*/ 57693 h 2887114"/>
              <a:gd name="connsiteX9" fmla="*/ 20461 w 1478136"/>
              <a:gd name="connsiteY9" fmla="*/ 663080 h 2887114"/>
              <a:gd name="connsiteX10" fmla="*/ 13542 w 1478136"/>
              <a:gd name="connsiteY10" fmla="*/ 672600 h 2887114"/>
              <a:gd name="connsiteX11" fmla="*/ 0 w 1478136"/>
              <a:gd name="connsiteY11" fmla="*/ 906946 h 2887114"/>
              <a:gd name="connsiteX12" fmla="*/ 213508 w 1478136"/>
              <a:gd name="connsiteY12" fmla="*/ 2323543 h 2887114"/>
              <a:gd name="connsiteX13" fmla="*/ 212931 w 1478136"/>
              <a:gd name="connsiteY13" fmla="*/ 2323543 h 2887114"/>
              <a:gd name="connsiteX14" fmla="*/ 212932 w 1478136"/>
              <a:gd name="connsiteY14" fmla="*/ 2887114 h 2887114"/>
              <a:gd name="connsiteX0" fmla="*/ 212932 w 1435495"/>
              <a:gd name="connsiteY0" fmla="*/ 2915686 h 2915686"/>
              <a:gd name="connsiteX1" fmla="*/ 1222141 w 1435495"/>
              <a:gd name="connsiteY1" fmla="*/ 2915686 h 2915686"/>
              <a:gd name="connsiteX2" fmla="*/ 1222141 w 1435495"/>
              <a:gd name="connsiteY2" fmla="*/ 2352115 h 2915686"/>
              <a:gd name="connsiteX3" fmla="*/ 1221986 w 1435495"/>
              <a:gd name="connsiteY3" fmla="*/ 2352115 h 2915686"/>
              <a:gd name="connsiteX4" fmla="*/ 1435495 w 1435495"/>
              <a:gd name="connsiteY4" fmla="*/ 935518 h 2915686"/>
              <a:gd name="connsiteX5" fmla="*/ 848169 w 1435495"/>
              <a:gd name="connsiteY5" fmla="*/ 86265 h 2915686"/>
              <a:gd name="connsiteX6" fmla="*/ 717747 w 1435495"/>
              <a:gd name="connsiteY6" fmla="*/ 28572 h 2915686"/>
              <a:gd name="connsiteX7" fmla="*/ 587326 w 1435495"/>
              <a:gd name="connsiteY7" fmla="*/ 86265 h 2915686"/>
              <a:gd name="connsiteX8" fmla="*/ 20461 w 1435495"/>
              <a:gd name="connsiteY8" fmla="*/ 691652 h 2915686"/>
              <a:gd name="connsiteX9" fmla="*/ 13542 w 1435495"/>
              <a:gd name="connsiteY9" fmla="*/ 701172 h 2915686"/>
              <a:gd name="connsiteX10" fmla="*/ 0 w 1435495"/>
              <a:gd name="connsiteY10" fmla="*/ 935518 h 2915686"/>
              <a:gd name="connsiteX11" fmla="*/ 213508 w 1435495"/>
              <a:gd name="connsiteY11" fmla="*/ 2352115 h 2915686"/>
              <a:gd name="connsiteX12" fmla="*/ 212931 w 1435495"/>
              <a:gd name="connsiteY12" fmla="*/ 2352115 h 2915686"/>
              <a:gd name="connsiteX13" fmla="*/ 212932 w 1435495"/>
              <a:gd name="connsiteY13" fmla="*/ 2915686 h 2915686"/>
              <a:gd name="connsiteX0" fmla="*/ 212932 w 1435495"/>
              <a:gd name="connsiteY0" fmla="*/ 2915686 h 2915686"/>
              <a:gd name="connsiteX1" fmla="*/ 1222141 w 1435495"/>
              <a:gd name="connsiteY1" fmla="*/ 2915686 h 2915686"/>
              <a:gd name="connsiteX2" fmla="*/ 1222141 w 1435495"/>
              <a:gd name="connsiteY2" fmla="*/ 2352115 h 2915686"/>
              <a:gd name="connsiteX3" fmla="*/ 1221986 w 1435495"/>
              <a:gd name="connsiteY3" fmla="*/ 2352115 h 2915686"/>
              <a:gd name="connsiteX4" fmla="*/ 1435495 w 1435495"/>
              <a:gd name="connsiteY4" fmla="*/ 935518 h 2915686"/>
              <a:gd name="connsiteX5" fmla="*/ 848169 w 1435495"/>
              <a:gd name="connsiteY5" fmla="*/ 86265 h 2915686"/>
              <a:gd name="connsiteX6" fmla="*/ 717747 w 1435495"/>
              <a:gd name="connsiteY6" fmla="*/ 28572 h 2915686"/>
              <a:gd name="connsiteX7" fmla="*/ 587326 w 1435495"/>
              <a:gd name="connsiteY7" fmla="*/ 86265 h 2915686"/>
              <a:gd name="connsiteX8" fmla="*/ 20461 w 1435495"/>
              <a:gd name="connsiteY8" fmla="*/ 691652 h 2915686"/>
              <a:gd name="connsiteX9" fmla="*/ 0 w 1435495"/>
              <a:gd name="connsiteY9" fmla="*/ 935518 h 2915686"/>
              <a:gd name="connsiteX10" fmla="*/ 213508 w 1435495"/>
              <a:gd name="connsiteY10" fmla="*/ 2352115 h 2915686"/>
              <a:gd name="connsiteX11" fmla="*/ 212931 w 1435495"/>
              <a:gd name="connsiteY11" fmla="*/ 2352115 h 2915686"/>
              <a:gd name="connsiteX12" fmla="*/ 212932 w 1435495"/>
              <a:gd name="connsiteY12" fmla="*/ 2915686 h 29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731612" y="2016575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2109270" y="2047386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1627138" y="2441870"/>
            <a:ext cx="19928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109270" y="4283804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消费习惯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1634758" y="4678288"/>
            <a:ext cx="196836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622" y="2047386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市场机制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490" y="2441870"/>
            <a:ext cx="197598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政策扶持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110" y="4678288"/>
            <a:ext cx="196836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92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90077" y="1538466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" fmla="*/ 0 w 1958340"/>
                <a:gd name="connsiteY0" fmla="*/ 1676780 h 1755520"/>
                <a:gd name="connsiteX1" fmla="*/ 1451651 w 1958340"/>
                <a:gd name="connsiteY1" fmla="*/ 1664080 h 1755520"/>
                <a:gd name="connsiteX2" fmla="*/ 1451651 w 1958340"/>
                <a:gd name="connsiteY2" fmla="*/ 771911 h 1755520"/>
                <a:gd name="connsiteX3" fmla="*/ 1442400 w 1958340"/>
                <a:gd name="connsiteY3" fmla="*/ 539619 h 1755520"/>
                <a:gd name="connsiteX4" fmla="*/ 1391522 w 1958340"/>
                <a:gd name="connsiteY4" fmla="*/ 480518 h 1755520"/>
                <a:gd name="connsiteX5" fmla="*/ 1205996 w 1958340"/>
                <a:gd name="connsiteY5" fmla="*/ 460475 h 1755520"/>
                <a:gd name="connsiteX6" fmla="*/ 1164882 w 1958340"/>
                <a:gd name="connsiteY6" fmla="*/ 460475 h 1755520"/>
                <a:gd name="connsiteX7" fmla="*/ 1164882 w 1958340"/>
                <a:gd name="connsiteY7" fmla="*/ 266469 h 1755520"/>
                <a:gd name="connsiteX8" fmla="*/ 1622273 w 1958340"/>
                <a:gd name="connsiteY8" fmla="*/ 0 h 1755520"/>
                <a:gd name="connsiteX9" fmla="*/ 1866900 w 1958340"/>
                <a:gd name="connsiteY9" fmla="*/ 0 h 1755520"/>
                <a:gd name="connsiteX10" fmla="*/ 1958340 w 1958340"/>
                <a:gd name="connsiteY10" fmla="*/ 1755520 h 1755520"/>
                <a:gd name="connsiteX0" fmla="*/ 0 w 1901190"/>
                <a:gd name="connsiteY0" fmla="*/ 1676780 h 1676780"/>
                <a:gd name="connsiteX1" fmla="*/ 1451651 w 1901190"/>
                <a:gd name="connsiteY1" fmla="*/ 1664080 h 1676780"/>
                <a:gd name="connsiteX2" fmla="*/ 1451651 w 1901190"/>
                <a:gd name="connsiteY2" fmla="*/ 771911 h 1676780"/>
                <a:gd name="connsiteX3" fmla="*/ 1442400 w 1901190"/>
                <a:gd name="connsiteY3" fmla="*/ 539619 h 1676780"/>
                <a:gd name="connsiteX4" fmla="*/ 1391522 w 1901190"/>
                <a:gd name="connsiteY4" fmla="*/ 480518 h 1676780"/>
                <a:gd name="connsiteX5" fmla="*/ 1205996 w 1901190"/>
                <a:gd name="connsiteY5" fmla="*/ 460475 h 1676780"/>
                <a:gd name="connsiteX6" fmla="*/ 1164882 w 1901190"/>
                <a:gd name="connsiteY6" fmla="*/ 460475 h 1676780"/>
                <a:gd name="connsiteX7" fmla="*/ 1164882 w 1901190"/>
                <a:gd name="connsiteY7" fmla="*/ 266469 h 1676780"/>
                <a:gd name="connsiteX8" fmla="*/ 1622273 w 1901190"/>
                <a:gd name="connsiteY8" fmla="*/ 0 h 1676780"/>
                <a:gd name="connsiteX9" fmla="*/ 1866900 w 1901190"/>
                <a:gd name="connsiteY9" fmla="*/ 0 h 1676780"/>
                <a:gd name="connsiteX10" fmla="*/ 1901190 w 1901190"/>
                <a:gd name="connsiteY10" fmla="*/ 1666620 h 1676780"/>
                <a:gd name="connsiteX0" fmla="*/ 0 w 1901190"/>
                <a:gd name="connsiteY0" fmla="*/ 1676780 h 1687854"/>
                <a:gd name="connsiteX1" fmla="*/ 1451651 w 1901190"/>
                <a:gd name="connsiteY1" fmla="*/ 1664080 h 1687854"/>
                <a:gd name="connsiteX2" fmla="*/ 1451651 w 1901190"/>
                <a:gd name="connsiteY2" fmla="*/ 771911 h 1687854"/>
                <a:gd name="connsiteX3" fmla="*/ 1442400 w 1901190"/>
                <a:gd name="connsiteY3" fmla="*/ 539619 h 1687854"/>
                <a:gd name="connsiteX4" fmla="*/ 1391522 w 1901190"/>
                <a:gd name="connsiteY4" fmla="*/ 480518 h 1687854"/>
                <a:gd name="connsiteX5" fmla="*/ 1205996 w 1901190"/>
                <a:gd name="connsiteY5" fmla="*/ 460475 h 1687854"/>
                <a:gd name="connsiteX6" fmla="*/ 1164882 w 1901190"/>
                <a:gd name="connsiteY6" fmla="*/ 460475 h 1687854"/>
                <a:gd name="connsiteX7" fmla="*/ 1164882 w 1901190"/>
                <a:gd name="connsiteY7" fmla="*/ 266469 h 1687854"/>
                <a:gd name="connsiteX8" fmla="*/ 1622273 w 1901190"/>
                <a:gd name="connsiteY8" fmla="*/ 0 h 1687854"/>
                <a:gd name="connsiteX9" fmla="*/ 1866900 w 1901190"/>
                <a:gd name="connsiteY9" fmla="*/ 0 h 1687854"/>
                <a:gd name="connsiteX10" fmla="*/ 1882773 w 1901190"/>
                <a:gd name="connsiteY10" fmla="*/ 1519154 h 1687854"/>
                <a:gd name="connsiteX11" fmla="*/ 1901190 w 1901190"/>
                <a:gd name="connsiteY11" fmla="*/ 1666620 h 1687854"/>
                <a:gd name="connsiteX0" fmla="*/ 0 w 2517140"/>
                <a:gd name="connsiteY0" fmla="*/ 1676780 h 1681863"/>
                <a:gd name="connsiteX1" fmla="*/ 1451651 w 2517140"/>
                <a:gd name="connsiteY1" fmla="*/ 1664080 h 1681863"/>
                <a:gd name="connsiteX2" fmla="*/ 1451651 w 2517140"/>
                <a:gd name="connsiteY2" fmla="*/ 771911 h 1681863"/>
                <a:gd name="connsiteX3" fmla="*/ 1442400 w 2517140"/>
                <a:gd name="connsiteY3" fmla="*/ 539619 h 1681863"/>
                <a:gd name="connsiteX4" fmla="*/ 1391522 w 2517140"/>
                <a:gd name="connsiteY4" fmla="*/ 480518 h 1681863"/>
                <a:gd name="connsiteX5" fmla="*/ 1205996 w 2517140"/>
                <a:gd name="connsiteY5" fmla="*/ 460475 h 1681863"/>
                <a:gd name="connsiteX6" fmla="*/ 1164882 w 2517140"/>
                <a:gd name="connsiteY6" fmla="*/ 460475 h 1681863"/>
                <a:gd name="connsiteX7" fmla="*/ 1164882 w 2517140"/>
                <a:gd name="connsiteY7" fmla="*/ 266469 h 1681863"/>
                <a:gd name="connsiteX8" fmla="*/ 1622273 w 2517140"/>
                <a:gd name="connsiteY8" fmla="*/ 0 h 1681863"/>
                <a:gd name="connsiteX9" fmla="*/ 1866900 w 2517140"/>
                <a:gd name="connsiteY9" fmla="*/ 0 h 1681863"/>
                <a:gd name="connsiteX10" fmla="*/ 1882773 w 2517140"/>
                <a:gd name="connsiteY10" fmla="*/ 1519154 h 1681863"/>
                <a:gd name="connsiteX11" fmla="*/ 2517140 w 2517140"/>
                <a:gd name="connsiteY11" fmla="*/ 1653920 h 1681863"/>
                <a:gd name="connsiteX0" fmla="*/ 0 w 2517140"/>
                <a:gd name="connsiteY0" fmla="*/ 1676780 h 1752086"/>
                <a:gd name="connsiteX1" fmla="*/ 1451651 w 2517140"/>
                <a:gd name="connsiteY1" fmla="*/ 1664080 h 1752086"/>
                <a:gd name="connsiteX2" fmla="*/ 1451651 w 2517140"/>
                <a:gd name="connsiteY2" fmla="*/ 771911 h 1752086"/>
                <a:gd name="connsiteX3" fmla="*/ 1442400 w 2517140"/>
                <a:gd name="connsiteY3" fmla="*/ 539619 h 1752086"/>
                <a:gd name="connsiteX4" fmla="*/ 1391522 w 2517140"/>
                <a:gd name="connsiteY4" fmla="*/ 480518 h 1752086"/>
                <a:gd name="connsiteX5" fmla="*/ 1205996 w 2517140"/>
                <a:gd name="connsiteY5" fmla="*/ 460475 h 1752086"/>
                <a:gd name="connsiteX6" fmla="*/ 1164882 w 2517140"/>
                <a:gd name="connsiteY6" fmla="*/ 460475 h 1752086"/>
                <a:gd name="connsiteX7" fmla="*/ 1164882 w 2517140"/>
                <a:gd name="connsiteY7" fmla="*/ 266469 h 1752086"/>
                <a:gd name="connsiteX8" fmla="*/ 1622273 w 2517140"/>
                <a:gd name="connsiteY8" fmla="*/ 0 h 1752086"/>
                <a:gd name="connsiteX9" fmla="*/ 1866900 w 2517140"/>
                <a:gd name="connsiteY9" fmla="*/ 0 h 1752086"/>
                <a:gd name="connsiteX10" fmla="*/ 1882773 w 2517140"/>
                <a:gd name="connsiteY10" fmla="*/ 1627104 h 1752086"/>
                <a:gd name="connsiteX11" fmla="*/ 2517140 w 2517140"/>
                <a:gd name="connsiteY11" fmla="*/ 1653920 h 1752086"/>
                <a:gd name="connsiteX0" fmla="*/ 0 w 2517140"/>
                <a:gd name="connsiteY0" fmla="*/ 1676780 h 1752086"/>
                <a:gd name="connsiteX1" fmla="*/ 1451651 w 2517140"/>
                <a:gd name="connsiteY1" fmla="*/ 1664080 h 1752086"/>
                <a:gd name="connsiteX2" fmla="*/ 1451651 w 2517140"/>
                <a:gd name="connsiteY2" fmla="*/ 771911 h 1752086"/>
                <a:gd name="connsiteX3" fmla="*/ 1442400 w 2517140"/>
                <a:gd name="connsiteY3" fmla="*/ 539619 h 1752086"/>
                <a:gd name="connsiteX4" fmla="*/ 1391522 w 2517140"/>
                <a:gd name="connsiteY4" fmla="*/ 480518 h 1752086"/>
                <a:gd name="connsiteX5" fmla="*/ 1205996 w 2517140"/>
                <a:gd name="connsiteY5" fmla="*/ 460475 h 1752086"/>
                <a:gd name="connsiteX6" fmla="*/ 1164882 w 2517140"/>
                <a:gd name="connsiteY6" fmla="*/ 460475 h 1752086"/>
                <a:gd name="connsiteX7" fmla="*/ 1164882 w 2517140"/>
                <a:gd name="connsiteY7" fmla="*/ 266469 h 1752086"/>
                <a:gd name="connsiteX8" fmla="*/ 1622273 w 2517140"/>
                <a:gd name="connsiteY8" fmla="*/ 0 h 1752086"/>
                <a:gd name="connsiteX9" fmla="*/ 1866900 w 2517140"/>
                <a:gd name="connsiteY9" fmla="*/ 0 h 1752086"/>
                <a:gd name="connsiteX10" fmla="*/ 1882773 w 2517140"/>
                <a:gd name="connsiteY10" fmla="*/ 1627104 h 1752086"/>
                <a:gd name="connsiteX11" fmla="*/ 2517140 w 2517140"/>
                <a:gd name="connsiteY11" fmla="*/ 1653920 h 1752086"/>
                <a:gd name="connsiteX0" fmla="*/ 0 w 2517140"/>
                <a:gd name="connsiteY0" fmla="*/ 1676780 h 1752086"/>
                <a:gd name="connsiteX1" fmla="*/ 1451651 w 2517140"/>
                <a:gd name="connsiteY1" fmla="*/ 1664080 h 1752086"/>
                <a:gd name="connsiteX2" fmla="*/ 1451651 w 2517140"/>
                <a:gd name="connsiteY2" fmla="*/ 771911 h 1752086"/>
                <a:gd name="connsiteX3" fmla="*/ 1442400 w 2517140"/>
                <a:gd name="connsiteY3" fmla="*/ 539619 h 1752086"/>
                <a:gd name="connsiteX4" fmla="*/ 1391522 w 2517140"/>
                <a:gd name="connsiteY4" fmla="*/ 480518 h 1752086"/>
                <a:gd name="connsiteX5" fmla="*/ 1205996 w 2517140"/>
                <a:gd name="connsiteY5" fmla="*/ 460475 h 1752086"/>
                <a:gd name="connsiteX6" fmla="*/ 1164882 w 2517140"/>
                <a:gd name="connsiteY6" fmla="*/ 460475 h 1752086"/>
                <a:gd name="connsiteX7" fmla="*/ 1164882 w 2517140"/>
                <a:gd name="connsiteY7" fmla="*/ 266469 h 1752086"/>
                <a:gd name="connsiteX8" fmla="*/ 1622273 w 2517140"/>
                <a:gd name="connsiteY8" fmla="*/ 0 h 1752086"/>
                <a:gd name="connsiteX9" fmla="*/ 1866900 w 2517140"/>
                <a:gd name="connsiteY9" fmla="*/ 0 h 1752086"/>
                <a:gd name="connsiteX10" fmla="*/ 1882773 w 2517140"/>
                <a:gd name="connsiteY10" fmla="*/ 1627104 h 1752086"/>
                <a:gd name="connsiteX11" fmla="*/ 2517140 w 2517140"/>
                <a:gd name="connsiteY11" fmla="*/ 1653920 h 1752086"/>
                <a:gd name="connsiteX0" fmla="*/ 0 w 2929890"/>
                <a:gd name="connsiteY0" fmla="*/ 1676780 h 1744818"/>
                <a:gd name="connsiteX1" fmla="*/ 1451651 w 2929890"/>
                <a:gd name="connsiteY1" fmla="*/ 1664080 h 1744818"/>
                <a:gd name="connsiteX2" fmla="*/ 1451651 w 2929890"/>
                <a:gd name="connsiteY2" fmla="*/ 771911 h 1744818"/>
                <a:gd name="connsiteX3" fmla="*/ 1442400 w 2929890"/>
                <a:gd name="connsiteY3" fmla="*/ 539619 h 1744818"/>
                <a:gd name="connsiteX4" fmla="*/ 1391522 w 2929890"/>
                <a:gd name="connsiteY4" fmla="*/ 480518 h 1744818"/>
                <a:gd name="connsiteX5" fmla="*/ 1205996 w 2929890"/>
                <a:gd name="connsiteY5" fmla="*/ 460475 h 1744818"/>
                <a:gd name="connsiteX6" fmla="*/ 1164882 w 2929890"/>
                <a:gd name="connsiteY6" fmla="*/ 460475 h 1744818"/>
                <a:gd name="connsiteX7" fmla="*/ 1164882 w 2929890"/>
                <a:gd name="connsiteY7" fmla="*/ 266469 h 1744818"/>
                <a:gd name="connsiteX8" fmla="*/ 1622273 w 2929890"/>
                <a:gd name="connsiteY8" fmla="*/ 0 h 1744818"/>
                <a:gd name="connsiteX9" fmla="*/ 1866900 w 2929890"/>
                <a:gd name="connsiteY9" fmla="*/ 0 h 1744818"/>
                <a:gd name="connsiteX10" fmla="*/ 1882773 w 2929890"/>
                <a:gd name="connsiteY10" fmla="*/ 1627104 h 1744818"/>
                <a:gd name="connsiteX11" fmla="*/ 2929890 w 2929890"/>
                <a:gd name="connsiteY11" fmla="*/ 1634870 h 1744818"/>
                <a:gd name="connsiteX0" fmla="*/ 0 w 2929890"/>
                <a:gd name="connsiteY0" fmla="*/ 1676780 h 1767931"/>
                <a:gd name="connsiteX1" fmla="*/ 1451651 w 2929890"/>
                <a:gd name="connsiteY1" fmla="*/ 1664080 h 1767931"/>
                <a:gd name="connsiteX2" fmla="*/ 1451651 w 2929890"/>
                <a:gd name="connsiteY2" fmla="*/ 771911 h 1767931"/>
                <a:gd name="connsiteX3" fmla="*/ 1442400 w 2929890"/>
                <a:gd name="connsiteY3" fmla="*/ 539619 h 1767931"/>
                <a:gd name="connsiteX4" fmla="*/ 1391522 w 2929890"/>
                <a:gd name="connsiteY4" fmla="*/ 480518 h 1767931"/>
                <a:gd name="connsiteX5" fmla="*/ 1205996 w 2929890"/>
                <a:gd name="connsiteY5" fmla="*/ 460475 h 1767931"/>
                <a:gd name="connsiteX6" fmla="*/ 1164882 w 2929890"/>
                <a:gd name="connsiteY6" fmla="*/ 460475 h 1767931"/>
                <a:gd name="connsiteX7" fmla="*/ 1164882 w 2929890"/>
                <a:gd name="connsiteY7" fmla="*/ 266469 h 1767931"/>
                <a:gd name="connsiteX8" fmla="*/ 1622273 w 2929890"/>
                <a:gd name="connsiteY8" fmla="*/ 0 h 1767931"/>
                <a:gd name="connsiteX9" fmla="*/ 1866900 w 2929890"/>
                <a:gd name="connsiteY9" fmla="*/ 0 h 1767931"/>
                <a:gd name="connsiteX10" fmla="*/ 1882773 w 2929890"/>
                <a:gd name="connsiteY10" fmla="*/ 1627104 h 1767931"/>
                <a:gd name="connsiteX11" fmla="*/ 2929890 w 2929890"/>
                <a:gd name="connsiteY11" fmla="*/ 1634870 h 1767931"/>
                <a:gd name="connsiteX0" fmla="*/ 0 w 2929890"/>
                <a:gd name="connsiteY0" fmla="*/ 1676780 h 1768155"/>
                <a:gd name="connsiteX1" fmla="*/ 1451651 w 2929890"/>
                <a:gd name="connsiteY1" fmla="*/ 1664080 h 1768155"/>
                <a:gd name="connsiteX2" fmla="*/ 1451651 w 2929890"/>
                <a:gd name="connsiteY2" fmla="*/ 771911 h 1768155"/>
                <a:gd name="connsiteX3" fmla="*/ 1442400 w 2929890"/>
                <a:gd name="connsiteY3" fmla="*/ 539619 h 1768155"/>
                <a:gd name="connsiteX4" fmla="*/ 1391522 w 2929890"/>
                <a:gd name="connsiteY4" fmla="*/ 480518 h 1768155"/>
                <a:gd name="connsiteX5" fmla="*/ 1205996 w 2929890"/>
                <a:gd name="connsiteY5" fmla="*/ 460475 h 1768155"/>
                <a:gd name="connsiteX6" fmla="*/ 1164882 w 2929890"/>
                <a:gd name="connsiteY6" fmla="*/ 460475 h 1768155"/>
                <a:gd name="connsiteX7" fmla="*/ 1164882 w 2929890"/>
                <a:gd name="connsiteY7" fmla="*/ 266469 h 1768155"/>
                <a:gd name="connsiteX8" fmla="*/ 1622273 w 2929890"/>
                <a:gd name="connsiteY8" fmla="*/ 0 h 1768155"/>
                <a:gd name="connsiteX9" fmla="*/ 1866900 w 2929890"/>
                <a:gd name="connsiteY9" fmla="*/ 0 h 1768155"/>
                <a:gd name="connsiteX10" fmla="*/ 1882773 w 2929890"/>
                <a:gd name="connsiteY10" fmla="*/ 1627104 h 1768155"/>
                <a:gd name="connsiteX11" fmla="*/ 2929890 w 2929890"/>
                <a:gd name="connsiteY11" fmla="*/ 1634870 h 1768155"/>
                <a:gd name="connsiteX0" fmla="*/ 0 w 2929890"/>
                <a:gd name="connsiteY0" fmla="*/ 1676780 h 1792399"/>
                <a:gd name="connsiteX1" fmla="*/ 1451651 w 2929890"/>
                <a:gd name="connsiteY1" fmla="*/ 1664080 h 1792399"/>
                <a:gd name="connsiteX2" fmla="*/ 1451651 w 2929890"/>
                <a:gd name="connsiteY2" fmla="*/ 771911 h 1792399"/>
                <a:gd name="connsiteX3" fmla="*/ 1442400 w 2929890"/>
                <a:gd name="connsiteY3" fmla="*/ 539619 h 1792399"/>
                <a:gd name="connsiteX4" fmla="*/ 1391522 w 2929890"/>
                <a:gd name="connsiteY4" fmla="*/ 480518 h 1792399"/>
                <a:gd name="connsiteX5" fmla="*/ 1205996 w 2929890"/>
                <a:gd name="connsiteY5" fmla="*/ 460475 h 1792399"/>
                <a:gd name="connsiteX6" fmla="*/ 1164882 w 2929890"/>
                <a:gd name="connsiteY6" fmla="*/ 460475 h 1792399"/>
                <a:gd name="connsiteX7" fmla="*/ 1164882 w 2929890"/>
                <a:gd name="connsiteY7" fmla="*/ 266469 h 1792399"/>
                <a:gd name="connsiteX8" fmla="*/ 1622273 w 2929890"/>
                <a:gd name="connsiteY8" fmla="*/ 0 h 1792399"/>
                <a:gd name="connsiteX9" fmla="*/ 1866900 w 2929890"/>
                <a:gd name="connsiteY9" fmla="*/ 0 h 1792399"/>
                <a:gd name="connsiteX10" fmla="*/ 1895473 w 2929890"/>
                <a:gd name="connsiteY10" fmla="*/ 1658854 h 1792399"/>
                <a:gd name="connsiteX11" fmla="*/ 2929890 w 2929890"/>
                <a:gd name="connsiteY11" fmla="*/ 1634870 h 1792399"/>
                <a:gd name="connsiteX0" fmla="*/ 0 w 2929890"/>
                <a:gd name="connsiteY0" fmla="*/ 1676780 h 1792399"/>
                <a:gd name="connsiteX1" fmla="*/ 1451651 w 2929890"/>
                <a:gd name="connsiteY1" fmla="*/ 1664080 h 1792399"/>
                <a:gd name="connsiteX2" fmla="*/ 1451651 w 2929890"/>
                <a:gd name="connsiteY2" fmla="*/ 771911 h 1792399"/>
                <a:gd name="connsiteX3" fmla="*/ 1442400 w 2929890"/>
                <a:gd name="connsiteY3" fmla="*/ 539619 h 1792399"/>
                <a:gd name="connsiteX4" fmla="*/ 1391522 w 2929890"/>
                <a:gd name="connsiteY4" fmla="*/ 480518 h 1792399"/>
                <a:gd name="connsiteX5" fmla="*/ 1205996 w 2929890"/>
                <a:gd name="connsiteY5" fmla="*/ 460475 h 1792399"/>
                <a:gd name="connsiteX6" fmla="*/ 1164882 w 2929890"/>
                <a:gd name="connsiteY6" fmla="*/ 460475 h 1792399"/>
                <a:gd name="connsiteX7" fmla="*/ 1164882 w 2929890"/>
                <a:gd name="connsiteY7" fmla="*/ 266469 h 1792399"/>
                <a:gd name="connsiteX8" fmla="*/ 1622273 w 2929890"/>
                <a:gd name="connsiteY8" fmla="*/ 0 h 1792399"/>
                <a:gd name="connsiteX9" fmla="*/ 1866900 w 2929890"/>
                <a:gd name="connsiteY9" fmla="*/ 0 h 1792399"/>
                <a:gd name="connsiteX10" fmla="*/ 1895473 w 2929890"/>
                <a:gd name="connsiteY10" fmla="*/ 1658854 h 1792399"/>
                <a:gd name="connsiteX11" fmla="*/ 2929890 w 2929890"/>
                <a:gd name="connsiteY11" fmla="*/ 1634870 h 1792399"/>
                <a:gd name="connsiteX0" fmla="*/ 0 w 2929890"/>
                <a:gd name="connsiteY0" fmla="*/ 1676780 h 1792399"/>
                <a:gd name="connsiteX1" fmla="*/ 1451651 w 2929890"/>
                <a:gd name="connsiteY1" fmla="*/ 1664080 h 1792399"/>
                <a:gd name="connsiteX2" fmla="*/ 1451651 w 2929890"/>
                <a:gd name="connsiteY2" fmla="*/ 771911 h 1792399"/>
                <a:gd name="connsiteX3" fmla="*/ 1442400 w 2929890"/>
                <a:gd name="connsiteY3" fmla="*/ 539619 h 1792399"/>
                <a:gd name="connsiteX4" fmla="*/ 1391522 w 2929890"/>
                <a:gd name="connsiteY4" fmla="*/ 480518 h 1792399"/>
                <a:gd name="connsiteX5" fmla="*/ 1205996 w 2929890"/>
                <a:gd name="connsiteY5" fmla="*/ 460475 h 1792399"/>
                <a:gd name="connsiteX6" fmla="*/ 1164882 w 2929890"/>
                <a:gd name="connsiteY6" fmla="*/ 460475 h 1792399"/>
                <a:gd name="connsiteX7" fmla="*/ 1164882 w 2929890"/>
                <a:gd name="connsiteY7" fmla="*/ 266469 h 1792399"/>
                <a:gd name="connsiteX8" fmla="*/ 1622273 w 2929890"/>
                <a:gd name="connsiteY8" fmla="*/ 0 h 1792399"/>
                <a:gd name="connsiteX9" fmla="*/ 1866900 w 2929890"/>
                <a:gd name="connsiteY9" fmla="*/ 0 h 1792399"/>
                <a:gd name="connsiteX10" fmla="*/ 1895473 w 2929890"/>
                <a:gd name="connsiteY10" fmla="*/ 1658854 h 1792399"/>
                <a:gd name="connsiteX11" fmla="*/ 2929890 w 2929890"/>
                <a:gd name="connsiteY11" fmla="*/ 1634870 h 1792399"/>
                <a:gd name="connsiteX0" fmla="*/ 0 w 2929890"/>
                <a:gd name="connsiteY0" fmla="*/ 1676780 h 1807315"/>
                <a:gd name="connsiteX1" fmla="*/ 1451651 w 2929890"/>
                <a:gd name="connsiteY1" fmla="*/ 1664080 h 1807315"/>
                <a:gd name="connsiteX2" fmla="*/ 1451651 w 2929890"/>
                <a:gd name="connsiteY2" fmla="*/ 771911 h 1807315"/>
                <a:gd name="connsiteX3" fmla="*/ 1442400 w 2929890"/>
                <a:gd name="connsiteY3" fmla="*/ 539619 h 1807315"/>
                <a:gd name="connsiteX4" fmla="*/ 1391522 w 2929890"/>
                <a:gd name="connsiteY4" fmla="*/ 480518 h 1807315"/>
                <a:gd name="connsiteX5" fmla="*/ 1205996 w 2929890"/>
                <a:gd name="connsiteY5" fmla="*/ 460475 h 1807315"/>
                <a:gd name="connsiteX6" fmla="*/ 1164882 w 2929890"/>
                <a:gd name="connsiteY6" fmla="*/ 460475 h 1807315"/>
                <a:gd name="connsiteX7" fmla="*/ 1164882 w 2929890"/>
                <a:gd name="connsiteY7" fmla="*/ 266469 h 1807315"/>
                <a:gd name="connsiteX8" fmla="*/ 1622273 w 2929890"/>
                <a:gd name="connsiteY8" fmla="*/ 0 h 1807315"/>
                <a:gd name="connsiteX9" fmla="*/ 1866900 w 2929890"/>
                <a:gd name="connsiteY9" fmla="*/ 0 h 1807315"/>
                <a:gd name="connsiteX10" fmla="*/ 1876423 w 2929890"/>
                <a:gd name="connsiteY10" fmla="*/ 1677904 h 1807315"/>
                <a:gd name="connsiteX11" fmla="*/ 2929890 w 2929890"/>
                <a:gd name="connsiteY11" fmla="*/ 1634870 h 1807315"/>
                <a:gd name="connsiteX0" fmla="*/ 0 w 2929890"/>
                <a:gd name="connsiteY0" fmla="*/ 1676780 h 1807316"/>
                <a:gd name="connsiteX1" fmla="*/ 1451651 w 2929890"/>
                <a:gd name="connsiteY1" fmla="*/ 1664080 h 1807316"/>
                <a:gd name="connsiteX2" fmla="*/ 1451651 w 2929890"/>
                <a:gd name="connsiteY2" fmla="*/ 771911 h 1807316"/>
                <a:gd name="connsiteX3" fmla="*/ 1442400 w 2929890"/>
                <a:gd name="connsiteY3" fmla="*/ 539619 h 1807316"/>
                <a:gd name="connsiteX4" fmla="*/ 1391522 w 2929890"/>
                <a:gd name="connsiteY4" fmla="*/ 480518 h 1807316"/>
                <a:gd name="connsiteX5" fmla="*/ 1205996 w 2929890"/>
                <a:gd name="connsiteY5" fmla="*/ 460475 h 1807316"/>
                <a:gd name="connsiteX6" fmla="*/ 1164882 w 2929890"/>
                <a:gd name="connsiteY6" fmla="*/ 460475 h 1807316"/>
                <a:gd name="connsiteX7" fmla="*/ 1164882 w 2929890"/>
                <a:gd name="connsiteY7" fmla="*/ 266469 h 1807316"/>
                <a:gd name="connsiteX8" fmla="*/ 1622273 w 2929890"/>
                <a:gd name="connsiteY8" fmla="*/ 0 h 1807316"/>
                <a:gd name="connsiteX9" fmla="*/ 1866900 w 2929890"/>
                <a:gd name="connsiteY9" fmla="*/ 0 h 1807316"/>
                <a:gd name="connsiteX10" fmla="*/ 1876423 w 2929890"/>
                <a:gd name="connsiteY10" fmla="*/ 1677904 h 1807316"/>
                <a:gd name="connsiteX11" fmla="*/ 2929890 w 2929890"/>
                <a:gd name="connsiteY11" fmla="*/ 1634870 h 1807316"/>
                <a:gd name="connsiteX0" fmla="*/ 0 w 2929890"/>
                <a:gd name="connsiteY0" fmla="*/ 1676780 h 1807316"/>
                <a:gd name="connsiteX1" fmla="*/ 1451651 w 2929890"/>
                <a:gd name="connsiteY1" fmla="*/ 1664080 h 1807316"/>
                <a:gd name="connsiteX2" fmla="*/ 1451651 w 2929890"/>
                <a:gd name="connsiteY2" fmla="*/ 771911 h 1807316"/>
                <a:gd name="connsiteX3" fmla="*/ 1442400 w 2929890"/>
                <a:gd name="connsiteY3" fmla="*/ 539619 h 1807316"/>
                <a:gd name="connsiteX4" fmla="*/ 1391522 w 2929890"/>
                <a:gd name="connsiteY4" fmla="*/ 480518 h 1807316"/>
                <a:gd name="connsiteX5" fmla="*/ 1205996 w 2929890"/>
                <a:gd name="connsiteY5" fmla="*/ 460475 h 1807316"/>
                <a:gd name="connsiteX6" fmla="*/ 1164882 w 2929890"/>
                <a:gd name="connsiteY6" fmla="*/ 460475 h 1807316"/>
                <a:gd name="connsiteX7" fmla="*/ 1164882 w 2929890"/>
                <a:gd name="connsiteY7" fmla="*/ 266469 h 1807316"/>
                <a:gd name="connsiteX8" fmla="*/ 1622273 w 2929890"/>
                <a:gd name="connsiteY8" fmla="*/ 0 h 1807316"/>
                <a:gd name="connsiteX9" fmla="*/ 1866900 w 2929890"/>
                <a:gd name="connsiteY9" fmla="*/ 0 h 1807316"/>
                <a:gd name="connsiteX10" fmla="*/ 1876423 w 2929890"/>
                <a:gd name="connsiteY10" fmla="*/ 1677904 h 1807316"/>
                <a:gd name="connsiteX11" fmla="*/ 2929890 w 2929890"/>
                <a:gd name="connsiteY11" fmla="*/ 1634870 h 1807316"/>
                <a:gd name="connsiteX0" fmla="*/ 0 w 2929890"/>
                <a:gd name="connsiteY0" fmla="*/ 1676780 h 1807316"/>
                <a:gd name="connsiteX1" fmla="*/ 1451651 w 2929890"/>
                <a:gd name="connsiteY1" fmla="*/ 1664080 h 1807316"/>
                <a:gd name="connsiteX2" fmla="*/ 1451651 w 2929890"/>
                <a:gd name="connsiteY2" fmla="*/ 771911 h 1807316"/>
                <a:gd name="connsiteX3" fmla="*/ 1442400 w 2929890"/>
                <a:gd name="connsiteY3" fmla="*/ 539619 h 1807316"/>
                <a:gd name="connsiteX4" fmla="*/ 1391522 w 2929890"/>
                <a:gd name="connsiteY4" fmla="*/ 480518 h 1807316"/>
                <a:gd name="connsiteX5" fmla="*/ 1205996 w 2929890"/>
                <a:gd name="connsiteY5" fmla="*/ 460475 h 1807316"/>
                <a:gd name="connsiteX6" fmla="*/ 1164882 w 2929890"/>
                <a:gd name="connsiteY6" fmla="*/ 460475 h 1807316"/>
                <a:gd name="connsiteX7" fmla="*/ 1164882 w 2929890"/>
                <a:gd name="connsiteY7" fmla="*/ 266469 h 1807316"/>
                <a:gd name="connsiteX8" fmla="*/ 1622273 w 2929890"/>
                <a:gd name="connsiteY8" fmla="*/ 0 h 1807316"/>
                <a:gd name="connsiteX9" fmla="*/ 1866900 w 2929890"/>
                <a:gd name="connsiteY9" fmla="*/ 0 h 1807316"/>
                <a:gd name="connsiteX10" fmla="*/ 1876423 w 2929890"/>
                <a:gd name="connsiteY10" fmla="*/ 1677904 h 1807316"/>
                <a:gd name="connsiteX11" fmla="*/ 2929890 w 2929890"/>
                <a:gd name="connsiteY11" fmla="*/ 1634870 h 1807316"/>
                <a:gd name="connsiteX0" fmla="*/ 0 w 2929890"/>
                <a:gd name="connsiteY0" fmla="*/ 1676780 h 1677904"/>
                <a:gd name="connsiteX1" fmla="*/ 1451651 w 2929890"/>
                <a:gd name="connsiteY1" fmla="*/ 1664080 h 1677904"/>
                <a:gd name="connsiteX2" fmla="*/ 1451651 w 2929890"/>
                <a:gd name="connsiteY2" fmla="*/ 771911 h 1677904"/>
                <a:gd name="connsiteX3" fmla="*/ 1442400 w 2929890"/>
                <a:gd name="connsiteY3" fmla="*/ 539619 h 1677904"/>
                <a:gd name="connsiteX4" fmla="*/ 1391522 w 2929890"/>
                <a:gd name="connsiteY4" fmla="*/ 480518 h 1677904"/>
                <a:gd name="connsiteX5" fmla="*/ 1205996 w 2929890"/>
                <a:gd name="connsiteY5" fmla="*/ 460475 h 1677904"/>
                <a:gd name="connsiteX6" fmla="*/ 1164882 w 2929890"/>
                <a:gd name="connsiteY6" fmla="*/ 460475 h 1677904"/>
                <a:gd name="connsiteX7" fmla="*/ 1164882 w 2929890"/>
                <a:gd name="connsiteY7" fmla="*/ 266469 h 1677904"/>
                <a:gd name="connsiteX8" fmla="*/ 1622273 w 2929890"/>
                <a:gd name="connsiteY8" fmla="*/ 0 h 1677904"/>
                <a:gd name="connsiteX9" fmla="*/ 1866900 w 2929890"/>
                <a:gd name="connsiteY9" fmla="*/ 0 h 1677904"/>
                <a:gd name="connsiteX10" fmla="*/ 1876423 w 2929890"/>
                <a:gd name="connsiteY10" fmla="*/ 1677904 h 1677904"/>
                <a:gd name="connsiteX11" fmla="*/ 2929890 w 2929890"/>
                <a:gd name="connsiteY11" fmla="*/ 1634870 h 1677904"/>
                <a:gd name="connsiteX0" fmla="*/ 0 w 2942590"/>
                <a:gd name="connsiteY0" fmla="*/ 1676780 h 1677904"/>
                <a:gd name="connsiteX1" fmla="*/ 1451651 w 2942590"/>
                <a:gd name="connsiteY1" fmla="*/ 1664080 h 1677904"/>
                <a:gd name="connsiteX2" fmla="*/ 1451651 w 2942590"/>
                <a:gd name="connsiteY2" fmla="*/ 771911 h 1677904"/>
                <a:gd name="connsiteX3" fmla="*/ 1442400 w 2942590"/>
                <a:gd name="connsiteY3" fmla="*/ 539619 h 1677904"/>
                <a:gd name="connsiteX4" fmla="*/ 1391522 w 2942590"/>
                <a:gd name="connsiteY4" fmla="*/ 480518 h 1677904"/>
                <a:gd name="connsiteX5" fmla="*/ 1205996 w 2942590"/>
                <a:gd name="connsiteY5" fmla="*/ 460475 h 1677904"/>
                <a:gd name="connsiteX6" fmla="*/ 1164882 w 2942590"/>
                <a:gd name="connsiteY6" fmla="*/ 460475 h 1677904"/>
                <a:gd name="connsiteX7" fmla="*/ 1164882 w 2942590"/>
                <a:gd name="connsiteY7" fmla="*/ 266469 h 1677904"/>
                <a:gd name="connsiteX8" fmla="*/ 1622273 w 2942590"/>
                <a:gd name="connsiteY8" fmla="*/ 0 h 1677904"/>
                <a:gd name="connsiteX9" fmla="*/ 1866900 w 2942590"/>
                <a:gd name="connsiteY9" fmla="*/ 0 h 1677904"/>
                <a:gd name="connsiteX10" fmla="*/ 1876423 w 2942590"/>
                <a:gd name="connsiteY10" fmla="*/ 1677904 h 1677904"/>
                <a:gd name="connsiteX11" fmla="*/ 2942590 w 2942590"/>
                <a:gd name="connsiteY11" fmla="*/ 1653920 h 1677904"/>
                <a:gd name="connsiteX0" fmla="*/ 0 w 2580640"/>
                <a:gd name="connsiteY0" fmla="*/ 1676780 h 1692020"/>
                <a:gd name="connsiteX1" fmla="*/ 1451651 w 2580640"/>
                <a:gd name="connsiteY1" fmla="*/ 1664080 h 1692020"/>
                <a:gd name="connsiteX2" fmla="*/ 1451651 w 2580640"/>
                <a:gd name="connsiteY2" fmla="*/ 771911 h 1692020"/>
                <a:gd name="connsiteX3" fmla="*/ 1442400 w 2580640"/>
                <a:gd name="connsiteY3" fmla="*/ 539619 h 1692020"/>
                <a:gd name="connsiteX4" fmla="*/ 1391522 w 2580640"/>
                <a:gd name="connsiteY4" fmla="*/ 480518 h 1692020"/>
                <a:gd name="connsiteX5" fmla="*/ 1205996 w 2580640"/>
                <a:gd name="connsiteY5" fmla="*/ 460475 h 1692020"/>
                <a:gd name="connsiteX6" fmla="*/ 1164882 w 2580640"/>
                <a:gd name="connsiteY6" fmla="*/ 460475 h 1692020"/>
                <a:gd name="connsiteX7" fmla="*/ 1164882 w 2580640"/>
                <a:gd name="connsiteY7" fmla="*/ 266469 h 1692020"/>
                <a:gd name="connsiteX8" fmla="*/ 1622273 w 2580640"/>
                <a:gd name="connsiteY8" fmla="*/ 0 h 1692020"/>
                <a:gd name="connsiteX9" fmla="*/ 1866900 w 2580640"/>
                <a:gd name="connsiteY9" fmla="*/ 0 h 1692020"/>
                <a:gd name="connsiteX10" fmla="*/ 1876423 w 2580640"/>
                <a:gd name="connsiteY10" fmla="*/ 1677904 h 1692020"/>
                <a:gd name="connsiteX11" fmla="*/ 2580640 w 2580640"/>
                <a:gd name="connsiteY11" fmla="*/ 1692020 h 1692020"/>
                <a:gd name="connsiteX0" fmla="*/ 0 w 2574290"/>
                <a:gd name="connsiteY0" fmla="*/ 1676780 h 1677904"/>
                <a:gd name="connsiteX1" fmla="*/ 1451651 w 2574290"/>
                <a:gd name="connsiteY1" fmla="*/ 1664080 h 1677904"/>
                <a:gd name="connsiteX2" fmla="*/ 1451651 w 2574290"/>
                <a:gd name="connsiteY2" fmla="*/ 771911 h 1677904"/>
                <a:gd name="connsiteX3" fmla="*/ 1442400 w 2574290"/>
                <a:gd name="connsiteY3" fmla="*/ 539619 h 1677904"/>
                <a:gd name="connsiteX4" fmla="*/ 1391522 w 2574290"/>
                <a:gd name="connsiteY4" fmla="*/ 480518 h 1677904"/>
                <a:gd name="connsiteX5" fmla="*/ 1205996 w 2574290"/>
                <a:gd name="connsiteY5" fmla="*/ 460475 h 1677904"/>
                <a:gd name="connsiteX6" fmla="*/ 1164882 w 2574290"/>
                <a:gd name="connsiteY6" fmla="*/ 460475 h 1677904"/>
                <a:gd name="connsiteX7" fmla="*/ 1164882 w 2574290"/>
                <a:gd name="connsiteY7" fmla="*/ 266469 h 1677904"/>
                <a:gd name="connsiteX8" fmla="*/ 1622273 w 2574290"/>
                <a:gd name="connsiteY8" fmla="*/ 0 h 1677904"/>
                <a:gd name="connsiteX9" fmla="*/ 1866900 w 2574290"/>
                <a:gd name="connsiteY9" fmla="*/ 0 h 1677904"/>
                <a:gd name="connsiteX10" fmla="*/ 1876423 w 2574290"/>
                <a:gd name="connsiteY10" fmla="*/ 1677904 h 1677904"/>
                <a:gd name="connsiteX11" fmla="*/ 2574290 w 2574290"/>
                <a:gd name="connsiteY11" fmla="*/ 1672970 h 1677904"/>
                <a:gd name="connsiteX0" fmla="*/ 0 w 2580640"/>
                <a:gd name="connsiteY0" fmla="*/ 1670430 h 1677904"/>
                <a:gd name="connsiteX1" fmla="*/ 1458001 w 2580640"/>
                <a:gd name="connsiteY1" fmla="*/ 1664080 h 1677904"/>
                <a:gd name="connsiteX2" fmla="*/ 1458001 w 2580640"/>
                <a:gd name="connsiteY2" fmla="*/ 771911 h 1677904"/>
                <a:gd name="connsiteX3" fmla="*/ 1448750 w 2580640"/>
                <a:gd name="connsiteY3" fmla="*/ 539619 h 1677904"/>
                <a:gd name="connsiteX4" fmla="*/ 1397872 w 2580640"/>
                <a:gd name="connsiteY4" fmla="*/ 480518 h 1677904"/>
                <a:gd name="connsiteX5" fmla="*/ 1212346 w 2580640"/>
                <a:gd name="connsiteY5" fmla="*/ 460475 h 1677904"/>
                <a:gd name="connsiteX6" fmla="*/ 1171232 w 2580640"/>
                <a:gd name="connsiteY6" fmla="*/ 460475 h 1677904"/>
                <a:gd name="connsiteX7" fmla="*/ 1171232 w 2580640"/>
                <a:gd name="connsiteY7" fmla="*/ 266469 h 1677904"/>
                <a:gd name="connsiteX8" fmla="*/ 1628623 w 2580640"/>
                <a:gd name="connsiteY8" fmla="*/ 0 h 1677904"/>
                <a:gd name="connsiteX9" fmla="*/ 1873250 w 2580640"/>
                <a:gd name="connsiteY9" fmla="*/ 0 h 1677904"/>
                <a:gd name="connsiteX10" fmla="*/ 1882773 w 2580640"/>
                <a:gd name="connsiteY10" fmla="*/ 1677904 h 1677904"/>
                <a:gd name="connsiteX11" fmla="*/ 2580640 w 2580640"/>
                <a:gd name="connsiteY11" fmla="*/ 1672970 h 1677904"/>
                <a:gd name="connsiteX0" fmla="*/ 0 w 3602990"/>
                <a:gd name="connsiteY0" fmla="*/ 1683130 h 1683130"/>
                <a:gd name="connsiteX1" fmla="*/ 2480351 w 3602990"/>
                <a:gd name="connsiteY1" fmla="*/ 1664080 h 1683130"/>
                <a:gd name="connsiteX2" fmla="*/ 2480351 w 3602990"/>
                <a:gd name="connsiteY2" fmla="*/ 771911 h 1683130"/>
                <a:gd name="connsiteX3" fmla="*/ 2471100 w 3602990"/>
                <a:gd name="connsiteY3" fmla="*/ 539619 h 1683130"/>
                <a:gd name="connsiteX4" fmla="*/ 2420222 w 3602990"/>
                <a:gd name="connsiteY4" fmla="*/ 480518 h 1683130"/>
                <a:gd name="connsiteX5" fmla="*/ 2234696 w 3602990"/>
                <a:gd name="connsiteY5" fmla="*/ 460475 h 1683130"/>
                <a:gd name="connsiteX6" fmla="*/ 2193582 w 3602990"/>
                <a:gd name="connsiteY6" fmla="*/ 460475 h 1683130"/>
                <a:gd name="connsiteX7" fmla="*/ 2193582 w 3602990"/>
                <a:gd name="connsiteY7" fmla="*/ 266469 h 1683130"/>
                <a:gd name="connsiteX8" fmla="*/ 2650973 w 3602990"/>
                <a:gd name="connsiteY8" fmla="*/ 0 h 1683130"/>
                <a:gd name="connsiteX9" fmla="*/ 2895600 w 3602990"/>
                <a:gd name="connsiteY9" fmla="*/ 0 h 1683130"/>
                <a:gd name="connsiteX10" fmla="*/ 2905123 w 3602990"/>
                <a:gd name="connsiteY10" fmla="*/ 1677904 h 1683130"/>
                <a:gd name="connsiteX11" fmla="*/ 3602990 w 3602990"/>
                <a:gd name="connsiteY11" fmla="*/ 1672970 h 1683130"/>
                <a:gd name="connsiteX0" fmla="*/ 0 w 3602990"/>
                <a:gd name="connsiteY0" fmla="*/ 1676780 h 1677904"/>
                <a:gd name="connsiteX1" fmla="*/ 2480351 w 3602990"/>
                <a:gd name="connsiteY1" fmla="*/ 1664080 h 1677904"/>
                <a:gd name="connsiteX2" fmla="*/ 2480351 w 3602990"/>
                <a:gd name="connsiteY2" fmla="*/ 771911 h 1677904"/>
                <a:gd name="connsiteX3" fmla="*/ 2471100 w 3602990"/>
                <a:gd name="connsiteY3" fmla="*/ 539619 h 1677904"/>
                <a:gd name="connsiteX4" fmla="*/ 2420222 w 3602990"/>
                <a:gd name="connsiteY4" fmla="*/ 480518 h 1677904"/>
                <a:gd name="connsiteX5" fmla="*/ 2234696 w 3602990"/>
                <a:gd name="connsiteY5" fmla="*/ 460475 h 1677904"/>
                <a:gd name="connsiteX6" fmla="*/ 2193582 w 3602990"/>
                <a:gd name="connsiteY6" fmla="*/ 460475 h 1677904"/>
                <a:gd name="connsiteX7" fmla="*/ 2193582 w 3602990"/>
                <a:gd name="connsiteY7" fmla="*/ 266469 h 1677904"/>
                <a:gd name="connsiteX8" fmla="*/ 2650973 w 3602990"/>
                <a:gd name="connsiteY8" fmla="*/ 0 h 1677904"/>
                <a:gd name="connsiteX9" fmla="*/ 2895600 w 3602990"/>
                <a:gd name="connsiteY9" fmla="*/ 0 h 1677904"/>
                <a:gd name="connsiteX10" fmla="*/ 2905123 w 3602990"/>
                <a:gd name="connsiteY10" fmla="*/ 1677904 h 1677904"/>
                <a:gd name="connsiteX11" fmla="*/ 3602990 w 3602990"/>
                <a:gd name="connsiteY11" fmla="*/ 1672970 h 167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725640" y="2331457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809676" y="1650633"/>
            <a:ext cx="1442304" cy="655815"/>
            <a:chOff x="4806096" y="2627316"/>
            <a:chExt cx="1442304" cy="65581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581" y="2768084"/>
              <a:ext cx="124009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起步较晚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221950" y="1479032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" fmla="*/ 0 w 3901440"/>
                <a:gd name="connsiteY0" fmla="*/ 2033597 h 2125037"/>
                <a:gd name="connsiteX1" fmla="*/ 2714322 w 3901440"/>
                <a:gd name="connsiteY1" fmla="*/ 2033597 h 2125037"/>
                <a:gd name="connsiteX2" fmla="*/ 2714630 w 3901440"/>
                <a:gd name="connsiteY2" fmla="*/ 1748894 h 2125037"/>
                <a:gd name="connsiteX3" fmla="*/ 3293281 w 3901440"/>
                <a:gd name="connsiteY3" fmla="*/ 763524 h 2125037"/>
                <a:gd name="connsiteX4" fmla="*/ 3385101 w 3901440"/>
                <a:gd name="connsiteY4" fmla="*/ 468344 h 2125037"/>
                <a:gd name="connsiteX5" fmla="*/ 3357332 w 3901440"/>
                <a:gd name="connsiteY5" fmla="*/ 346944 h 2125037"/>
                <a:gd name="connsiteX6" fmla="*/ 3272791 w 3901440"/>
                <a:gd name="connsiteY6" fmla="*/ 306889 h 2125037"/>
                <a:gd name="connsiteX7" fmla="*/ 3188250 w 3901440"/>
                <a:gd name="connsiteY7" fmla="*/ 351258 h 2125037"/>
                <a:gd name="connsiteX8" fmla="*/ 3160481 w 3901440"/>
                <a:gd name="connsiteY8" fmla="*/ 527503 h 2125037"/>
                <a:gd name="connsiteX9" fmla="*/ 3160481 w 3901440"/>
                <a:gd name="connsiteY9" fmla="*/ 717305 h 2125037"/>
                <a:gd name="connsiteX10" fmla="*/ 2714322 w 3901440"/>
                <a:gd name="connsiteY10" fmla="*/ 717305 h 2125037"/>
                <a:gd name="connsiteX11" fmla="*/ 2714322 w 3901440"/>
                <a:gd name="connsiteY11" fmla="*/ 644589 h 2125037"/>
                <a:gd name="connsiteX12" fmla="*/ 2731577 w 3901440"/>
                <a:gd name="connsiteY12" fmla="*/ 380221 h 2125037"/>
                <a:gd name="connsiteX13" fmla="*/ 2816618 w 3901440"/>
                <a:gd name="connsiteY13" fmla="*/ 189803 h 2125037"/>
                <a:gd name="connsiteX14" fmla="*/ 2992863 w 3901440"/>
                <a:gd name="connsiteY14" fmla="*/ 48067 h 2125037"/>
                <a:gd name="connsiteX15" fmla="*/ 3252917 w 3901440"/>
                <a:gd name="connsiteY15" fmla="*/ 0 h 2125037"/>
                <a:gd name="connsiteX16" fmla="*/ 3702157 w 3901440"/>
                <a:gd name="connsiteY16" fmla="*/ 147282 h 2125037"/>
                <a:gd name="connsiteX17" fmla="*/ 3854369 w 3901440"/>
                <a:gd name="connsiteY17" fmla="*/ 520108 h 2125037"/>
                <a:gd name="connsiteX18" fmla="*/ 3768702 w 3901440"/>
                <a:gd name="connsiteY18" fmla="*/ 882458 h 2125037"/>
                <a:gd name="connsiteX19" fmla="*/ 3263971 w 3901440"/>
                <a:gd name="connsiteY19" fmla="*/ 1693432 h 2125037"/>
                <a:gd name="connsiteX20" fmla="*/ 3810000 w 3901440"/>
                <a:gd name="connsiteY20" fmla="*/ 1693432 h 2125037"/>
                <a:gd name="connsiteX21" fmla="*/ 3901440 w 3901440"/>
                <a:gd name="connsiteY21" fmla="*/ 2125037 h 2125037"/>
                <a:gd name="connsiteX0" fmla="*/ 0 w 4148183"/>
                <a:gd name="connsiteY0" fmla="*/ 2033597 h 2125037"/>
                <a:gd name="connsiteX1" fmla="*/ 2961065 w 4148183"/>
                <a:gd name="connsiteY1" fmla="*/ 2033597 h 2125037"/>
                <a:gd name="connsiteX2" fmla="*/ 2961373 w 4148183"/>
                <a:gd name="connsiteY2" fmla="*/ 1748894 h 2125037"/>
                <a:gd name="connsiteX3" fmla="*/ 3540024 w 4148183"/>
                <a:gd name="connsiteY3" fmla="*/ 763524 h 2125037"/>
                <a:gd name="connsiteX4" fmla="*/ 3631844 w 4148183"/>
                <a:gd name="connsiteY4" fmla="*/ 468344 h 2125037"/>
                <a:gd name="connsiteX5" fmla="*/ 3604075 w 4148183"/>
                <a:gd name="connsiteY5" fmla="*/ 346944 h 2125037"/>
                <a:gd name="connsiteX6" fmla="*/ 3519534 w 4148183"/>
                <a:gd name="connsiteY6" fmla="*/ 306889 h 2125037"/>
                <a:gd name="connsiteX7" fmla="*/ 3434993 w 4148183"/>
                <a:gd name="connsiteY7" fmla="*/ 351258 h 2125037"/>
                <a:gd name="connsiteX8" fmla="*/ 3407224 w 4148183"/>
                <a:gd name="connsiteY8" fmla="*/ 527503 h 2125037"/>
                <a:gd name="connsiteX9" fmla="*/ 3407224 w 4148183"/>
                <a:gd name="connsiteY9" fmla="*/ 717305 h 2125037"/>
                <a:gd name="connsiteX10" fmla="*/ 2961065 w 4148183"/>
                <a:gd name="connsiteY10" fmla="*/ 717305 h 2125037"/>
                <a:gd name="connsiteX11" fmla="*/ 2961065 w 4148183"/>
                <a:gd name="connsiteY11" fmla="*/ 644589 h 2125037"/>
                <a:gd name="connsiteX12" fmla="*/ 2978320 w 4148183"/>
                <a:gd name="connsiteY12" fmla="*/ 380221 h 2125037"/>
                <a:gd name="connsiteX13" fmla="*/ 3063361 w 4148183"/>
                <a:gd name="connsiteY13" fmla="*/ 189803 h 2125037"/>
                <a:gd name="connsiteX14" fmla="*/ 3239606 w 4148183"/>
                <a:gd name="connsiteY14" fmla="*/ 48067 h 2125037"/>
                <a:gd name="connsiteX15" fmla="*/ 3499660 w 4148183"/>
                <a:gd name="connsiteY15" fmla="*/ 0 h 2125037"/>
                <a:gd name="connsiteX16" fmla="*/ 3948900 w 4148183"/>
                <a:gd name="connsiteY16" fmla="*/ 147282 h 2125037"/>
                <a:gd name="connsiteX17" fmla="*/ 4101112 w 4148183"/>
                <a:gd name="connsiteY17" fmla="*/ 520108 h 2125037"/>
                <a:gd name="connsiteX18" fmla="*/ 4015445 w 4148183"/>
                <a:gd name="connsiteY18" fmla="*/ 882458 h 2125037"/>
                <a:gd name="connsiteX19" fmla="*/ 3510714 w 4148183"/>
                <a:gd name="connsiteY19" fmla="*/ 1693432 h 2125037"/>
                <a:gd name="connsiteX20" fmla="*/ 4056743 w 4148183"/>
                <a:gd name="connsiteY20" fmla="*/ 1693432 h 2125037"/>
                <a:gd name="connsiteX21" fmla="*/ 4148183 w 4148183"/>
                <a:gd name="connsiteY21" fmla="*/ 2125037 h 2125037"/>
                <a:gd name="connsiteX0" fmla="*/ 0 w 4003040"/>
                <a:gd name="connsiteY0" fmla="*/ 2033597 h 2125037"/>
                <a:gd name="connsiteX1" fmla="*/ 2815922 w 4003040"/>
                <a:gd name="connsiteY1" fmla="*/ 2033597 h 2125037"/>
                <a:gd name="connsiteX2" fmla="*/ 2816230 w 4003040"/>
                <a:gd name="connsiteY2" fmla="*/ 1748894 h 2125037"/>
                <a:gd name="connsiteX3" fmla="*/ 3394881 w 4003040"/>
                <a:gd name="connsiteY3" fmla="*/ 763524 h 2125037"/>
                <a:gd name="connsiteX4" fmla="*/ 3486701 w 4003040"/>
                <a:gd name="connsiteY4" fmla="*/ 468344 h 2125037"/>
                <a:gd name="connsiteX5" fmla="*/ 3458932 w 4003040"/>
                <a:gd name="connsiteY5" fmla="*/ 346944 h 2125037"/>
                <a:gd name="connsiteX6" fmla="*/ 3374391 w 4003040"/>
                <a:gd name="connsiteY6" fmla="*/ 306889 h 2125037"/>
                <a:gd name="connsiteX7" fmla="*/ 3289850 w 4003040"/>
                <a:gd name="connsiteY7" fmla="*/ 351258 h 2125037"/>
                <a:gd name="connsiteX8" fmla="*/ 3262081 w 4003040"/>
                <a:gd name="connsiteY8" fmla="*/ 527503 h 2125037"/>
                <a:gd name="connsiteX9" fmla="*/ 3262081 w 4003040"/>
                <a:gd name="connsiteY9" fmla="*/ 717305 h 2125037"/>
                <a:gd name="connsiteX10" fmla="*/ 2815922 w 4003040"/>
                <a:gd name="connsiteY10" fmla="*/ 717305 h 2125037"/>
                <a:gd name="connsiteX11" fmla="*/ 2815922 w 4003040"/>
                <a:gd name="connsiteY11" fmla="*/ 644589 h 2125037"/>
                <a:gd name="connsiteX12" fmla="*/ 2833177 w 4003040"/>
                <a:gd name="connsiteY12" fmla="*/ 380221 h 2125037"/>
                <a:gd name="connsiteX13" fmla="*/ 2918218 w 4003040"/>
                <a:gd name="connsiteY13" fmla="*/ 189803 h 2125037"/>
                <a:gd name="connsiteX14" fmla="*/ 3094463 w 4003040"/>
                <a:gd name="connsiteY14" fmla="*/ 48067 h 2125037"/>
                <a:gd name="connsiteX15" fmla="*/ 3354517 w 4003040"/>
                <a:gd name="connsiteY15" fmla="*/ 0 h 2125037"/>
                <a:gd name="connsiteX16" fmla="*/ 3803757 w 4003040"/>
                <a:gd name="connsiteY16" fmla="*/ 147282 h 2125037"/>
                <a:gd name="connsiteX17" fmla="*/ 3955969 w 4003040"/>
                <a:gd name="connsiteY17" fmla="*/ 520108 h 2125037"/>
                <a:gd name="connsiteX18" fmla="*/ 3870302 w 4003040"/>
                <a:gd name="connsiteY18" fmla="*/ 882458 h 2125037"/>
                <a:gd name="connsiteX19" fmla="*/ 3365571 w 4003040"/>
                <a:gd name="connsiteY19" fmla="*/ 1693432 h 2125037"/>
                <a:gd name="connsiteX20" fmla="*/ 3911600 w 4003040"/>
                <a:gd name="connsiteY20" fmla="*/ 1693432 h 2125037"/>
                <a:gd name="connsiteX21" fmla="*/ 4003040 w 4003040"/>
                <a:gd name="connsiteY21" fmla="*/ 2125037 h 2125037"/>
                <a:gd name="connsiteX0" fmla="*/ 0 w 4003040"/>
                <a:gd name="connsiteY0" fmla="*/ 2033597 h 2125037"/>
                <a:gd name="connsiteX1" fmla="*/ 2815922 w 4003040"/>
                <a:gd name="connsiteY1" fmla="*/ 2033597 h 2125037"/>
                <a:gd name="connsiteX2" fmla="*/ 2816230 w 4003040"/>
                <a:gd name="connsiteY2" fmla="*/ 1748894 h 2125037"/>
                <a:gd name="connsiteX3" fmla="*/ 3394881 w 4003040"/>
                <a:gd name="connsiteY3" fmla="*/ 763524 h 2125037"/>
                <a:gd name="connsiteX4" fmla="*/ 3486701 w 4003040"/>
                <a:gd name="connsiteY4" fmla="*/ 468344 h 2125037"/>
                <a:gd name="connsiteX5" fmla="*/ 3458932 w 4003040"/>
                <a:gd name="connsiteY5" fmla="*/ 346944 h 2125037"/>
                <a:gd name="connsiteX6" fmla="*/ 3374391 w 4003040"/>
                <a:gd name="connsiteY6" fmla="*/ 306889 h 2125037"/>
                <a:gd name="connsiteX7" fmla="*/ 3289850 w 4003040"/>
                <a:gd name="connsiteY7" fmla="*/ 351258 h 2125037"/>
                <a:gd name="connsiteX8" fmla="*/ 3262081 w 4003040"/>
                <a:gd name="connsiteY8" fmla="*/ 527503 h 2125037"/>
                <a:gd name="connsiteX9" fmla="*/ 3262081 w 4003040"/>
                <a:gd name="connsiteY9" fmla="*/ 717305 h 2125037"/>
                <a:gd name="connsiteX10" fmla="*/ 2815922 w 4003040"/>
                <a:gd name="connsiteY10" fmla="*/ 717305 h 2125037"/>
                <a:gd name="connsiteX11" fmla="*/ 2815922 w 4003040"/>
                <a:gd name="connsiteY11" fmla="*/ 644589 h 2125037"/>
                <a:gd name="connsiteX12" fmla="*/ 2833177 w 4003040"/>
                <a:gd name="connsiteY12" fmla="*/ 380221 h 2125037"/>
                <a:gd name="connsiteX13" fmla="*/ 2918218 w 4003040"/>
                <a:gd name="connsiteY13" fmla="*/ 189803 h 2125037"/>
                <a:gd name="connsiteX14" fmla="*/ 3094463 w 4003040"/>
                <a:gd name="connsiteY14" fmla="*/ 48067 h 2125037"/>
                <a:gd name="connsiteX15" fmla="*/ 3354517 w 4003040"/>
                <a:gd name="connsiteY15" fmla="*/ 0 h 2125037"/>
                <a:gd name="connsiteX16" fmla="*/ 3803757 w 4003040"/>
                <a:gd name="connsiteY16" fmla="*/ 147282 h 2125037"/>
                <a:gd name="connsiteX17" fmla="*/ 3955969 w 4003040"/>
                <a:gd name="connsiteY17" fmla="*/ 520108 h 2125037"/>
                <a:gd name="connsiteX18" fmla="*/ 3870302 w 4003040"/>
                <a:gd name="connsiteY18" fmla="*/ 882458 h 2125037"/>
                <a:gd name="connsiteX19" fmla="*/ 3365571 w 4003040"/>
                <a:gd name="connsiteY19" fmla="*/ 1693432 h 2125037"/>
                <a:gd name="connsiteX20" fmla="*/ 3911600 w 4003040"/>
                <a:gd name="connsiteY20" fmla="*/ 1693432 h 2125037"/>
                <a:gd name="connsiteX21" fmla="*/ 3956897 w 4003040"/>
                <a:gd name="connsiteY21" fmla="*/ 1974406 h 2125037"/>
                <a:gd name="connsiteX22" fmla="*/ 4003040 w 4003040"/>
                <a:gd name="connsiteY22" fmla="*/ 2125037 h 2125037"/>
                <a:gd name="connsiteX0" fmla="*/ 0 w 4923790"/>
                <a:gd name="connsiteY0" fmla="*/ 2033597 h 2033597"/>
                <a:gd name="connsiteX1" fmla="*/ 2815922 w 4923790"/>
                <a:gd name="connsiteY1" fmla="*/ 2033597 h 2033597"/>
                <a:gd name="connsiteX2" fmla="*/ 2816230 w 4923790"/>
                <a:gd name="connsiteY2" fmla="*/ 1748894 h 2033597"/>
                <a:gd name="connsiteX3" fmla="*/ 3394881 w 4923790"/>
                <a:gd name="connsiteY3" fmla="*/ 763524 h 2033597"/>
                <a:gd name="connsiteX4" fmla="*/ 3486701 w 4923790"/>
                <a:gd name="connsiteY4" fmla="*/ 468344 h 2033597"/>
                <a:gd name="connsiteX5" fmla="*/ 3458932 w 4923790"/>
                <a:gd name="connsiteY5" fmla="*/ 346944 h 2033597"/>
                <a:gd name="connsiteX6" fmla="*/ 3374391 w 4923790"/>
                <a:gd name="connsiteY6" fmla="*/ 306889 h 2033597"/>
                <a:gd name="connsiteX7" fmla="*/ 3289850 w 4923790"/>
                <a:gd name="connsiteY7" fmla="*/ 351258 h 2033597"/>
                <a:gd name="connsiteX8" fmla="*/ 3262081 w 4923790"/>
                <a:gd name="connsiteY8" fmla="*/ 527503 h 2033597"/>
                <a:gd name="connsiteX9" fmla="*/ 3262081 w 4923790"/>
                <a:gd name="connsiteY9" fmla="*/ 717305 h 2033597"/>
                <a:gd name="connsiteX10" fmla="*/ 2815922 w 4923790"/>
                <a:gd name="connsiteY10" fmla="*/ 717305 h 2033597"/>
                <a:gd name="connsiteX11" fmla="*/ 2815922 w 4923790"/>
                <a:gd name="connsiteY11" fmla="*/ 644589 h 2033597"/>
                <a:gd name="connsiteX12" fmla="*/ 2833177 w 4923790"/>
                <a:gd name="connsiteY12" fmla="*/ 380221 h 2033597"/>
                <a:gd name="connsiteX13" fmla="*/ 2918218 w 4923790"/>
                <a:gd name="connsiteY13" fmla="*/ 189803 h 2033597"/>
                <a:gd name="connsiteX14" fmla="*/ 3094463 w 4923790"/>
                <a:gd name="connsiteY14" fmla="*/ 48067 h 2033597"/>
                <a:gd name="connsiteX15" fmla="*/ 3354517 w 4923790"/>
                <a:gd name="connsiteY15" fmla="*/ 0 h 2033597"/>
                <a:gd name="connsiteX16" fmla="*/ 3803757 w 4923790"/>
                <a:gd name="connsiteY16" fmla="*/ 147282 h 2033597"/>
                <a:gd name="connsiteX17" fmla="*/ 3955969 w 4923790"/>
                <a:gd name="connsiteY17" fmla="*/ 520108 h 2033597"/>
                <a:gd name="connsiteX18" fmla="*/ 3870302 w 4923790"/>
                <a:gd name="connsiteY18" fmla="*/ 882458 h 2033597"/>
                <a:gd name="connsiteX19" fmla="*/ 3365571 w 4923790"/>
                <a:gd name="connsiteY19" fmla="*/ 1693432 h 2033597"/>
                <a:gd name="connsiteX20" fmla="*/ 3911600 w 4923790"/>
                <a:gd name="connsiteY20" fmla="*/ 1693432 h 2033597"/>
                <a:gd name="connsiteX21" fmla="*/ 3956897 w 4923790"/>
                <a:gd name="connsiteY21" fmla="*/ 1974406 h 2033597"/>
                <a:gd name="connsiteX22" fmla="*/ 4923790 w 4923790"/>
                <a:gd name="connsiteY22" fmla="*/ 1998037 h 2033597"/>
                <a:gd name="connsiteX0" fmla="*/ 0 w 4923790"/>
                <a:gd name="connsiteY0" fmla="*/ 2033597 h 2042452"/>
                <a:gd name="connsiteX1" fmla="*/ 2815922 w 4923790"/>
                <a:gd name="connsiteY1" fmla="*/ 2033597 h 2042452"/>
                <a:gd name="connsiteX2" fmla="*/ 2816230 w 4923790"/>
                <a:gd name="connsiteY2" fmla="*/ 1748894 h 2042452"/>
                <a:gd name="connsiteX3" fmla="*/ 3394881 w 4923790"/>
                <a:gd name="connsiteY3" fmla="*/ 763524 h 2042452"/>
                <a:gd name="connsiteX4" fmla="*/ 3486701 w 4923790"/>
                <a:gd name="connsiteY4" fmla="*/ 468344 h 2042452"/>
                <a:gd name="connsiteX5" fmla="*/ 3458932 w 4923790"/>
                <a:gd name="connsiteY5" fmla="*/ 346944 h 2042452"/>
                <a:gd name="connsiteX6" fmla="*/ 3374391 w 4923790"/>
                <a:gd name="connsiteY6" fmla="*/ 306889 h 2042452"/>
                <a:gd name="connsiteX7" fmla="*/ 3289850 w 4923790"/>
                <a:gd name="connsiteY7" fmla="*/ 351258 h 2042452"/>
                <a:gd name="connsiteX8" fmla="*/ 3262081 w 4923790"/>
                <a:gd name="connsiteY8" fmla="*/ 527503 h 2042452"/>
                <a:gd name="connsiteX9" fmla="*/ 3262081 w 4923790"/>
                <a:gd name="connsiteY9" fmla="*/ 717305 h 2042452"/>
                <a:gd name="connsiteX10" fmla="*/ 2815922 w 4923790"/>
                <a:gd name="connsiteY10" fmla="*/ 717305 h 2042452"/>
                <a:gd name="connsiteX11" fmla="*/ 2815922 w 4923790"/>
                <a:gd name="connsiteY11" fmla="*/ 644589 h 2042452"/>
                <a:gd name="connsiteX12" fmla="*/ 2833177 w 4923790"/>
                <a:gd name="connsiteY12" fmla="*/ 380221 h 2042452"/>
                <a:gd name="connsiteX13" fmla="*/ 2918218 w 4923790"/>
                <a:gd name="connsiteY13" fmla="*/ 189803 h 2042452"/>
                <a:gd name="connsiteX14" fmla="*/ 3094463 w 4923790"/>
                <a:gd name="connsiteY14" fmla="*/ 48067 h 2042452"/>
                <a:gd name="connsiteX15" fmla="*/ 3354517 w 4923790"/>
                <a:gd name="connsiteY15" fmla="*/ 0 h 2042452"/>
                <a:gd name="connsiteX16" fmla="*/ 3803757 w 4923790"/>
                <a:gd name="connsiteY16" fmla="*/ 147282 h 2042452"/>
                <a:gd name="connsiteX17" fmla="*/ 3955969 w 4923790"/>
                <a:gd name="connsiteY17" fmla="*/ 520108 h 2042452"/>
                <a:gd name="connsiteX18" fmla="*/ 3870302 w 4923790"/>
                <a:gd name="connsiteY18" fmla="*/ 882458 h 2042452"/>
                <a:gd name="connsiteX19" fmla="*/ 3365571 w 4923790"/>
                <a:gd name="connsiteY19" fmla="*/ 1693432 h 2042452"/>
                <a:gd name="connsiteX20" fmla="*/ 3911600 w 4923790"/>
                <a:gd name="connsiteY20" fmla="*/ 1693432 h 2042452"/>
                <a:gd name="connsiteX21" fmla="*/ 3944197 w 4923790"/>
                <a:gd name="connsiteY21" fmla="*/ 2018856 h 2042452"/>
                <a:gd name="connsiteX22" fmla="*/ 4923790 w 4923790"/>
                <a:gd name="connsiteY22" fmla="*/ 1998037 h 2042452"/>
                <a:gd name="connsiteX0" fmla="*/ 0 w 4923790"/>
                <a:gd name="connsiteY0" fmla="*/ 2033597 h 2042452"/>
                <a:gd name="connsiteX1" fmla="*/ 2815922 w 4923790"/>
                <a:gd name="connsiteY1" fmla="*/ 2033597 h 2042452"/>
                <a:gd name="connsiteX2" fmla="*/ 2816230 w 4923790"/>
                <a:gd name="connsiteY2" fmla="*/ 1748894 h 2042452"/>
                <a:gd name="connsiteX3" fmla="*/ 3394881 w 4923790"/>
                <a:gd name="connsiteY3" fmla="*/ 763524 h 2042452"/>
                <a:gd name="connsiteX4" fmla="*/ 3486701 w 4923790"/>
                <a:gd name="connsiteY4" fmla="*/ 468344 h 2042452"/>
                <a:gd name="connsiteX5" fmla="*/ 3458932 w 4923790"/>
                <a:gd name="connsiteY5" fmla="*/ 346944 h 2042452"/>
                <a:gd name="connsiteX6" fmla="*/ 3374391 w 4923790"/>
                <a:gd name="connsiteY6" fmla="*/ 306889 h 2042452"/>
                <a:gd name="connsiteX7" fmla="*/ 3289850 w 4923790"/>
                <a:gd name="connsiteY7" fmla="*/ 351258 h 2042452"/>
                <a:gd name="connsiteX8" fmla="*/ 3262081 w 4923790"/>
                <a:gd name="connsiteY8" fmla="*/ 527503 h 2042452"/>
                <a:gd name="connsiteX9" fmla="*/ 3262081 w 4923790"/>
                <a:gd name="connsiteY9" fmla="*/ 717305 h 2042452"/>
                <a:gd name="connsiteX10" fmla="*/ 2815922 w 4923790"/>
                <a:gd name="connsiteY10" fmla="*/ 717305 h 2042452"/>
                <a:gd name="connsiteX11" fmla="*/ 2815922 w 4923790"/>
                <a:gd name="connsiteY11" fmla="*/ 644589 h 2042452"/>
                <a:gd name="connsiteX12" fmla="*/ 2833177 w 4923790"/>
                <a:gd name="connsiteY12" fmla="*/ 380221 h 2042452"/>
                <a:gd name="connsiteX13" fmla="*/ 2918218 w 4923790"/>
                <a:gd name="connsiteY13" fmla="*/ 189803 h 2042452"/>
                <a:gd name="connsiteX14" fmla="*/ 3094463 w 4923790"/>
                <a:gd name="connsiteY14" fmla="*/ 48067 h 2042452"/>
                <a:gd name="connsiteX15" fmla="*/ 3354517 w 4923790"/>
                <a:gd name="connsiteY15" fmla="*/ 0 h 2042452"/>
                <a:gd name="connsiteX16" fmla="*/ 3803757 w 4923790"/>
                <a:gd name="connsiteY16" fmla="*/ 147282 h 2042452"/>
                <a:gd name="connsiteX17" fmla="*/ 3955969 w 4923790"/>
                <a:gd name="connsiteY17" fmla="*/ 520108 h 2042452"/>
                <a:gd name="connsiteX18" fmla="*/ 3870302 w 4923790"/>
                <a:gd name="connsiteY18" fmla="*/ 882458 h 2042452"/>
                <a:gd name="connsiteX19" fmla="*/ 3365571 w 4923790"/>
                <a:gd name="connsiteY19" fmla="*/ 1693432 h 2042452"/>
                <a:gd name="connsiteX20" fmla="*/ 3911600 w 4923790"/>
                <a:gd name="connsiteY20" fmla="*/ 1693432 h 2042452"/>
                <a:gd name="connsiteX21" fmla="*/ 3944197 w 4923790"/>
                <a:gd name="connsiteY21" fmla="*/ 2018856 h 2042452"/>
                <a:gd name="connsiteX22" fmla="*/ 4923790 w 4923790"/>
                <a:gd name="connsiteY22" fmla="*/ 1998037 h 2042452"/>
                <a:gd name="connsiteX0" fmla="*/ 0 w 4923790"/>
                <a:gd name="connsiteY0" fmla="*/ 2033597 h 2042452"/>
                <a:gd name="connsiteX1" fmla="*/ 2815922 w 4923790"/>
                <a:gd name="connsiteY1" fmla="*/ 2033597 h 2042452"/>
                <a:gd name="connsiteX2" fmla="*/ 2816230 w 4923790"/>
                <a:gd name="connsiteY2" fmla="*/ 1748894 h 2042452"/>
                <a:gd name="connsiteX3" fmla="*/ 3394881 w 4923790"/>
                <a:gd name="connsiteY3" fmla="*/ 763524 h 2042452"/>
                <a:gd name="connsiteX4" fmla="*/ 3486701 w 4923790"/>
                <a:gd name="connsiteY4" fmla="*/ 468344 h 2042452"/>
                <a:gd name="connsiteX5" fmla="*/ 3458932 w 4923790"/>
                <a:gd name="connsiteY5" fmla="*/ 346944 h 2042452"/>
                <a:gd name="connsiteX6" fmla="*/ 3374391 w 4923790"/>
                <a:gd name="connsiteY6" fmla="*/ 306889 h 2042452"/>
                <a:gd name="connsiteX7" fmla="*/ 3289850 w 4923790"/>
                <a:gd name="connsiteY7" fmla="*/ 351258 h 2042452"/>
                <a:gd name="connsiteX8" fmla="*/ 3262081 w 4923790"/>
                <a:gd name="connsiteY8" fmla="*/ 527503 h 2042452"/>
                <a:gd name="connsiteX9" fmla="*/ 3262081 w 4923790"/>
                <a:gd name="connsiteY9" fmla="*/ 717305 h 2042452"/>
                <a:gd name="connsiteX10" fmla="*/ 2815922 w 4923790"/>
                <a:gd name="connsiteY10" fmla="*/ 717305 h 2042452"/>
                <a:gd name="connsiteX11" fmla="*/ 2815922 w 4923790"/>
                <a:gd name="connsiteY11" fmla="*/ 644589 h 2042452"/>
                <a:gd name="connsiteX12" fmla="*/ 2833177 w 4923790"/>
                <a:gd name="connsiteY12" fmla="*/ 380221 h 2042452"/>
                <a:gd name="connsiteX13" fmla="*/ 2918218 w 4923790"/>
                <a:gd name="connsiteY13" fmla="*/ 189803 h 2042452"/>
                <a:gd name="connsiteX14" fmla="*/ 3094463 w 4923790"/>
                <a:gd name="connsiteY14" fmla="*/ 48067 h 2042452"/>
                <a:gd name="connsiteX15" fmla="*/ 3354517 w 4923790"/>
                <a:gd name="connsiteY15" fmla="*/ 0 h 2042452"/>
                <a:gd name="connsiteX16" fmla="*/ 3803757 w 4923790"/>
                <a:gd name="connsiteY16" fmla="*/ 147282 h 2042452"/>
                <a:gd name="connsiteX17" fmla="*/ 3955969 w 4923790"/>
                <a:gd name="connsiteY17" fmla="*/ 520108 h 2042452"/>
                <a:gd name="connsiteX18" fmla="*/ 3870302 w 4923790"/>
                <a:gd name="connsiteY18" fmla="*/ 882458 h 2042452"/>
                <a:gd name="connsiteX19" fmla="*/ 3365571 w 4923790"/>
                <a:gd name="connsiteY19" fmla="*/ 1693432 h 2042452"/>
                <a:gd name="connsiteX20" fmla="*/ 3911600 w 4923790"/>
                <a:gd name="connsiteY20" fmla="*/ 1693432 h 2042452"/>
                <a:gd name="connsiteX21" fmla="*/ 3944197 w 4923790"/>
                <a:gd name="connsiteY21" fmla="*/ 2018856 h 2042452"/>
                <a:gd name="connsiteX22" fmla="*/ 4923790 w 4923790"/>
                <a:gd name="connsiteY22" fmla="*/ 1998037 h 2042452"/>
                <a:gd name="connsiteX0" fmla="*/ 0 w 4923790"/>
                <a:gd name="connsiteY0" fmla="*/ 2033597 h 2034670"/>
                <a:gd name="connsiteX1" fmla="*/ 2815922 w 4923790"/>
                <a:gd name="connsiteY1" fmla="*/ 2033597 h 2034670"/>
                <a:gd name="connsiteX2" fmla="*/ 2816230 w 4923790"/>
                <a:gd name="connsiteY2" fmla="*/ 1748894 h 2034670"/>
                <a:gd name="connsiteX3" fmla="*/ 3394881 w 4923790"/>
                <a:gd name="connsiteY3" fmla="*/ 763524 h 2034670"/>
                <a:gd name="connsiteX4" fmla="*/ 3486701 w 4923790"/>
                <a:gd name="connsiteY4" fmla="*/ 468344 h 2034670"/>
                <a:gd name="connsiteX5" fmla="*/ 3458932 w 4923790"/>
                <a:gd name="connsiteY5" fmla="*/ 346944 h 2034670"/>
                <a:gd name="connsiteX6" fmla="*/ 3374391 w 4923790"/>
                <a:gd name="connsiteY6" fmla="*/ 306889 h 2034670"/>
                <a:gd name="connsiteX7" fmla="*/ 3289850 w 4923790"/>
                <a:gd name="connsiteY7" fmla="*/ 351258 h 2034670"/>
                <a:gd name="connsiteX8" fmla="*/ 3262081 w 4923790"/>
                <a:gd name="connsiteY8" fmla="*/ 527503 h 2034670"/>
                <a:gd name="connsiteX9" fmla="*/ 3262081 w 4923790"/>
                <a:gd name="connsiteY9" fmla="*/ 717305 h 2034670"/>
                <a:gd name="connsiteX10" fmla="*/ 2815922 w 4923790"/>
                <a:gd name="connsiteY10" fmla="*/ 717305 h 2034670"/>
                <a:gd name="connsiteX11" fmla="*/ 2815922 w 4923790"/>
                <a:gd name="connsiteY11" fmla="*/ 644589 h 2034670"/>
                <a:gd name="connsiteX12" fmla="*/ 2833177 w 4923790"/>
                <a:gd name="connsiteY12" fmla="*/ 380221 h 2034670"/>
                <a:gd name="connsiteX13" fmla="*/ 2918218 w 4923790"/>
                <a:gd name="connsiteY13" fmla="*/ 189803 h 2034670"/>
                <a:gd name="connsiteX14" fmla="*/ 3094463 w 4923790"/>
                <a:gd name="connsiteY14" fmla="*/ 48067 h 2034670"/>
                <a:gd name="connsiteX15" fmla="*/ 3354517 w 4923790"/>
                <a:gd name="connsiteY15" fmla="*/ 0 h 2034670"/>
                <a:gd name="connsiteX16" fmla="*/ 3803757 w 4923790"/>
                <a:gd name="connsiteY16" fmla="*/ 147282 h 2034670"/>
                <a:gd name="connsiteX17" fmla="*/ 3955969 w 4923790"/>
                <a:gd name="connsiteY17" fmla="*/ 520108 h 2034670"/>
                <a:gd name="connsiteX18" fmla="*/ 3870302 w 4923790"/>
                <a:gd name="connsiteY18" fmla="*/ 882458 h 2034670"/>
                <a:gd name="connsiteX19" fmla="*/ 3365571 w 4923790"/>
                <a:gd name="connsiteY19" fmla="*/ 1693432 h 2034670"/>
                <a:gd name="connsiteX20" fmla="*/ 3911600 w 4923790"/>
                <a:gd name="connsiteY20" fmla="*/ 1693432 h 2034670"/>
                <a:gd name="connsiteX21" fmla="*/ 3944197 w 4923790"/>
                <a:gd name="connsiteY21" fmla="*/ 2018856 h 2034670"/>
                <a:gd name="connsiteX22" fmla="*/ 4923790 w 4923790"/>
                <a:gd name="connsiteY22" fmla="*/ 1998037 h 2034670"/>
                <a:gd name="connsiteX0" fmla="*/ 0 w 4923790"/>
                <a:gd name="connsiteY0" fmla="*/ 2033597 h 2034670"/>
                <a:gd name="connsiteX1" fmla="*/ 2815922 w 4923790"/>
                <a:gd name="connsiteY1" fmla="*/ 2033597 h 2034670"/>
                <a:gd name="connsiteX2" fmla="*/ 2816230 w 4923790"/>
                <a:gd name="connsiteY2" fmla="*/ 1748894 h 2034670"/>
                <a:gd name="connsiteX3" fmla="*/ 3394881 w 4923790"/>
                <a:gd name="connsiteY3" fmla="*/ 763524 h 2034670"/>
                <a:gd name="connsiteX4" fmla="*/ 3486701 w 4923790"/>
                <a:gd name="connsiteY4" fmla="*/ 468344 h 2034670"/>
                <a:gd name="connsiteX5" fmla="*/ 3458932 w 4923790"/>
                <a:gd name="connsiteY5" fmla="*/ 346944 h 2034670"/>
                <a:gd name="connsiteX6" fmla="*/ 3374391 w 4923790"/>
                <a:gd name="connsiteY6" fmla="*/ 306889 h 2034670"/>
                <a:gd name="connsiteX7" fmla="*/ 3289850 w 4923790"/>
                <a:gd name="connsiteY7" fmla="*/ 351258 h 2034670"/>
                <a:gd name="connsiteX8" fmla="*/ 3262081 w 4923790"/>
                <a:gd name="connsiteY8" fmla="*/ 527503 h 2034670"/>
                <a:gd name="connsiteX9" fmla="*/ 3262081 w 4923790"/>
                <a:gd name="connsiteY9" fmla="*/ 717305 h 2034670"/>
                <a:gd name="connsiteX10" fmla="*/ 2815922 w 4923790"/>
                <a:gd name="connsiteY10" fmla="*/ 717305 h 2034670"/>
                <a:gd name="connsiteX11" fmla="*/ 2815922 w 4923790"/>
                <a:gd name="connsiteY11" fmla="*/ 644589 h 2034670"/>
                <a:gd name="connsiteX12" fmla="*/ 2833177 w 4923790"/>
                <a:gd name="connsiteY12" fmla="*/ 380221 h 2034670"/>
                <a:gd name="connsiteX13" fmla="*/ 2918218 w 4923790"/>
                <a:gd name="connsiteY13" fmla="*/ 189803 h 2034670"/>
                <a:gd name="connsiteX14" fmla="*/ 3094463 w 4923790"/>
                <a:gd name="connsiteY14" fmla="*/ 48067 h 2034670"/>
                <a:gd name="connsiteX15" fmla="*/ 3354517 w 4923790"/>
                <a:gd name="connsiteY15" fmla="*/ 0 h 2034670"/>
                <a:gd name="connsiteX16" fmla="*/ 3803757 w 4923790"/>
                <a:gd name="connsiteY16" fmla="*/ 147282 h 2034670"/>
                <a:gd name="connsiteX17" fmla="*/ 3955969 w 4923790"/>
                <a:gd name="connsiteY17" fmla="*/ 520108 h 2034670"/>
                <a:gd name="connsiteX18" fmla="*/ 3870302 w 4923790"/>
                <a:gd name="connsiteY18" fmla="*/ 882458 h 2034670"/>
                <a:gd name="connsiteX19" fmla="*/ 3365571 w 4923790"/>
                <a:gd name="connsiteY19" fmla="*/ 1693432 h 2034670"/>
                <a:gd name="connsiteX20" fmla="*/ 3911600 w 4923790"/>
                <a:gd name="connsiteY20" fmla="*/ 1693432 h 2034670"/>
                <a:gd name="connsiteX21" fmla="*/ 3944197 w 4923790"/>
                <a:gd name="connsiteY21" fmla="*/ 2018856 h 2034670"/>
                <a:gd name="connsiteX22" fmla="*/ 4923790 w 4923790"/>
                <a:gd name="connsiteY22" fmla="*/ 1998037 h 2034670"/>
                <a:gd name="connsiteX0" fmla="*/ 0 w 4923790"/>
                <a:gd name="connsiteY0" fmla="*/ 2033597 h 2034670"/>
                <a:gd name="connsiteX1" fmla="*/ 2815922 w 4923790"/>
                <a:gd name="connsiteY1" fmla="*/ 2033597 h 2034670"/>
                <a:gd name="connsiteX2" fmla="*/ 2816230 w 4923790"/>
                <a:gd name="connsiteY2" fmla="*/ 1748894 h 2034670"/>
                <a:gd name="connsiteX3" fmla="*/ 3394881 w 4923790"/>
                <a:gd name="connsiteY3" fmla="*/ 763524 h 2034670"/>
                <a:gd name="connsiteX4" fmla="*/ 3486701 w 4923790"/>
                <a:gd name="connsiteY4" fmla="*/ 468344 h 2034670"/>
                <a:gd name="connsiteX5" fmla="*/ 3458932 w 4923790"/>
                <a:gd name="connsiteY5" fmla="*/ 346944 h 2034670"/>
                <a:gd name="connsiteX6" fmla="*/ 3374391 w 4923790"/>
                <a:gd name="connsiteY6" fmla="*/ 306889 h 2034670"/>
                <a:gd name="connsiteX7" fmla="*/ 3289850 w 4923790"/>
                <a:gd name="connsiteY7" fmla="*/ 351258 h 2034670"/>
                <a:gd name="connsiteX8" fmla="*/ 3262081 w 4923790"/>
                <a:gd name="connsiteY8" fmla="*/ 527503 h 2034670"/>
                <a:gd name="connsiteX9" fmla="*/ 3262081 w 4923790"/>
                <a:gd name="connsiteY9" fmla="*/ 717305 h 2034670"/>
                <a:gd name="connsiteX10" fmla="*/ 2815922 w 4923790"/>
                <a:gd name="connsiteY10" fmla="*/ 717305 h 2034670"/>
                <a:gd name="connsiteX11" fmla="*/ 2815922 w 4923790"/>
                <a:gd name="connsiteY11" fmla="*/ 644589 h 2034670"/>
                <a:gd name="connsiteX12" fmla="*/ 2833177 w 4923790"/>
                <a:gd name="connsiteY12" fmla="*/ 380221 h 2034670"/>
                <a:gd name="connsiteX13" fmla="*/ 2918218 w 4923790"/>
                <a:gd name="connsiteY13" fmla="*/ 189803 h 2034670"/>
                <a:gd name="connsiteX14" fmla="*/ 3094463 w 4923790"/>
                <a:gd name="connsiteY14" fmla="*/ 48067 h 2034670"/>
                <a:gd name="connsiteX15" fmla="*/ 3354517 w 4923790"/>
                <a:gd name="connsiteY15" fmla="*/ 0 h 2034670"/>
                <a:gd name="connsiteX16" fmla="*/ 3803757 w 4923790"/>
                <a:gd name="connsiteY16" fmla="*/ 147282 h 2034670"/>
                <a:gd name="connsiteX17" fmla="*/ 3955969 w 4923790"/>
                <a:gd name="connsiteY17" fmla="*/ 520108 h 2034670"/>
                <a:gd name="connsiteX18" fmla="*/ 3870302 w 4923790"/>
                <a:gd name="connsiteY18" fmla="*/ 882458 h 2034670"/>
                <a:gd name="connsiteX19" fmla="*/ 3365571 w 4923790"/>
                <a:gd name="connsiteY19" fmla="*/ 1693432 h 2034670"/>
                <a:gd name="connsiteX20" fmla="*/ 3911600 w 4923790"/>
                <a:gd name="connsiteY20" fmla="*/ 1693432 h 2034670"/>
                <a:gd name="connsiteX21" fmla="*/ 3912447 w 4923790"/>
                <a:gd name="connsiteY21" fmla="*/ 2018856 h 2034670"/>
                <a:gd name="connsiteX22" fmla="*/ 4923790 w 4923790"/>
                <a:gd name="connsiteY22" fmla="*/ 1998037 h 2034670"/>
                <a:gd name="connsiteX0" fmla="*/ 0 w 4923790"/>
                <a:gd name="connsiteY0" fmla="*/ 2033597 h 2034670"/>
                <a:gd name="connsiteX1" fmla="*/ 2815922 w 4923790"/>
                <a:gd name="connsiteY1" fmla="*/ 2033597 h 2034670"/>
                <a:gd name="connsiteX2" fmla="*/ 2816230 w 4923790"/>
                <a:gd name="connsiteY2" fmla="*/ 1748894 h 2034670"/>
                <a:gd name="connsiteX3" fmla="*/ 3394881 w 4923790"/>
                <a:gd name="connsiteY3" fmla="*/ 763524 h 2034670"/>
                <a:gd name="connsiteX4" fmla="*/ 3486701 w 4923790"/>
                <a:gd name="connsiteY4" fmla="*/ 468344 h 2034670"/>
                <a:gd name="connsiteX5" fmla="*/ 3458932 w 4923790"/>
                <a:gd name="connsiteY5" fmla="*/ 346944 h 2034670"/>
                <a:gd name="connsiteX6" fmla="*/ 3374391 w 4923790"/>
                <a:gd name="connsiteY6" fmla="*/ 306889 h 2034670"/>
                <a:gd name="connsiteX7" fmla="*/ 3289850 w 4923790"/>
                <a:gd name="connsiteY7" fmla="*/ 351258 h 2034670"/>
                <a:gd name="connsiteX8" fmla="*/ 3262081 w 4923790"/>
                <a:gd name="connsiteY8" fmla="*/ 527503 h 2034670"/>
                <a:gd name="connsiteX9" fmla="*/ 3262081 w 4923790"/>
                <a:gd name="connsiteY9" fmla="*/ 717305 h 2034670"/>
                <a:gd name="connsiteX10" fmla="*/ 2815922 w 4923790"/>
                <a:gd name="connsiteY10" fmla="*/ 717305 h 2034670"/>
                <a:gd name="connsiteX11" fmla="*/ 2815922 w 4923790"/>
                <a:gd name="connsiteY11" fmla="*/ 644589 h 2034670"/>
                <a:gd name="connsiteX12" fmla="*/ 2833177 w 4923790"/>
                <a:gd name="connsiteY12" fmla="*/ 380221 h 2034670"/>
                <a:gd name="connsiteX13" fmla="*/ 2918218 w 4923790"/>
                <a:gd name="connsiteY13" fmla="*/ 189803 h 2034670"/>
                <a:gd name="connsiteX14" fmla="*/ 3094463 w 4923790"/>
                <a:gd name="connsiteY14" fmla="*/ 48067 h 2034670"/>
                <a:gd name="connsiteX15" fmla="*/ 3354517 w 4923790"/>
                <a:gd name="connsiteY15" fmla="*/ 0 h 2034670"/>
                <a:gd name="connsiteX16" fmla="*/ 3803757 w 4923790"/>
                <a:gd name="connsiteY16" fmla="*/ 147282 h 2034670"/>
                <a:gd name="connsiteX17" fmla="*/ 3955969 w 4923790"/>
                <a:gd name="connsiteY17" fmla="*/ 520108 h 2034670"/>
                <a:gd name="connsiteX18" fmla="*/ 3870302 w 4923790"/>
                <a:gd name="connsiteY18" fmla="*/ 882458 h 2034670"/>
                <a:gd name="connsiteX19" fmla="*/ 3365571 w 4923790"/>
                <a:gd name="connsiteY19" fmla="*/ 1693432 h 2034670"/>
                <a:gd name="connsiteX20" fmla="*/ 3911600 w 4923790"/>
                <a:gd name="connsiteY20" fmla="*/ 1693432 h 2034670"/>
                <a:gd name="connsiteX21" fmla="*/ 3912447 w 4923790"/>
                <a:gd name="connsiteY21" fmla="*/ 2018856 h 2034670"/>
                <a:gd name="connsiteX22" fmla="*/ 4923790 w 4923790"/>
                <a:gd name="connsiteY22" fmla="*/ 1998037 h 2034670"/>
                <a:gd name="connsiteX0" fmla="*/ 0 w 4923790"/>
                <a:gd name="connsiteY0" fmla="*/ 2033597 h 2034670"/>
                <a:gd name="connsiteX1" fmla="*/ 2815922 w 4923790"/>
                <a:gd name="connsiteY1" fmla="*/ 2033597 h 2034670"/>
                <a:gd name="connsiteX2" fmla="*/ 2816230 w 4923790"/>
                <a:gd name="connsiteY2" fmla="*/ 1748894 h 2034670"/>
                <a:gd name="connsiteX3" fmla="*/ 3394881 w 4923790"/>
                <a:gd name="connsiteY3" fmla="*/ 763524 h 2034670"/>
                <a:gd name="connsiteX4" fmla="*/ 3486701 w 4923790"/>
                <a:gd name="connsiteY4" fmla="*/ 468344 h 2034670"/>
                <a:gd name="connsiteX5" fmla="*/ 3458932 w 4923790"/>
                <a:gd name="connsiteY5" fmla="*/ 346944 h 2034670"/>
                <a:gd name="connsiteX6" fmla="*/ 3374391 w 4923790"/>
                <a:gd name="connsiteY6" fmla="*/ 306889 h 2034670"/>
                <a:gd name="connsiteX7" fmla="*/ 3289850 w 4923790"/>
                <a:gd name="connsiteY7" fmla="*/ 351258 h 2034670"/>
                <a:gd name="connsiteX8" fmla="*/ 3262081 w 4923790"/>
                <a:gd name="connsiteY8" fmla="*/ 527503 h 2034670"/>
                <a:gd name="connsiteX9" fmla="*/ 3262081 w 4923790"/>
                <a:gd name="connsiteY9" fmla="*/ 717305 h 2034670"/>
                <a:gd name="connsiteX10" fmla="*/ 2815922 w 4923790"/>
                <a:gd name="connsiteY10" fmla="*/ 717305 h 2034670"/>
                <a:gd name="connsiteX11" fmla="*/ 2815922 w 4923790"/>
                <a:gd name="connsiteY11" fmla="*/ 644589 h 2034670"/>
                <a:gd name="connsiteX12" fmla="*/ 2833177 w 4923790"/>
                <a:gd name="connsiteY12" fmla="*/ 380221 h 2034670"/>
                <a:gd name="connsiteX13" fmla="*/ 2918218 w 4923790"/>
                <a:gd name="connsiteY13" fmla="*/ 189803 h 2034670"/>
                <a:gd name="connsiteX14" fmla="*/ 3094463 w 4923790"/>
                <a:gd name="connsiteY14" fmla="*/ 48067 h 2034670"/>
                <a:gd name="connsiteX15" fmla="*/ 3354517 w 4923790"/>
                <a:gd name="connsiteY15" fmla="*/ 0 h 2034670"/>
                <a:gd name="connsiteX16" fmla="*/ 3803757 w 4923790"/>
                <a:gd name="connsiteY16" fmla="*/ 147282 h 2034670"/>
                <a:gd name="connsiteX17" fmla="*/ 3955969 w 4923790"/>
                <a:gd name="connsiteY17" fmla="*/ 520108 h 2034670"/>
                <a:gd name="connsiteX18" fmla="*/ 3870302 w 4923790"/>
                <a:gd name="connsiteY18" fmla="*/ 882458 h 2034670"/>
                <a:gd name="connsiteX19" fmla="*/ 3365571 w 4923790"/>
                <a:gd name="connsiteY19" fmla="*/ 1693432 h 2034670"/>
                <a:gd name="connsiteX20" fmla="*/ 3911600 w 4923790"/>
                <a:gd name="connsiteY20" fmla="*/ 1693432 h 2034670"/>
                <a:gd name="connsiteX21" fmla="*/ 3912447 w 4923790"/>
                <a:gd name="connsiteY21" fmla="*/ 2018856 h 2034670"/>
                <a:gd name="connsiteX22" fmla="*/ 4923790 w 4923790"/>
                <a:gd name="connsiteY22" fmla="*/ 1998037 h 2034670"/>
                <a:gd name="connsiteX0" fmla="*/ 0 w 4923790"/>
                <a:gd name="connsiteY0" fmla="*/ 2033597 h 2034670"/>
                <a:gd name="connsiteX1" fmla="*/ 2815922 w 4923790"/>
                <a:gd name="connsiteY1" fmla="*/ 2033597 h 2034670"/>
                <a:gd name="connsiteX2" fmla="*/ 2816230 w 4923790"/>
                <a:gd name="connsiteY2" fmla="*/ 1748894 h 2034670"/>
                <a:gd name="connsiteX3" fmla="*/ 3394881 w 4923790"/>
                <a:gd name="connsiteY3" fmla="*/ 763524 h 2034670"/>
                <a:gd name="connsiteX4" fmla="*/ 3486701 w 4923790"/>
                <a:gd name="connsiteY4" fmla="*/ 468344 h 2034670"/>
                <a:gd name="connsiteX5" fmla="*/ 3458932 w 4923790"/>
                <a:gd name="connsiteY5" fmla="*/ 346944 h 2034670"/>
                <a:gd name="connsiteX6" fmla="*/ 3374391 w 4923790"/>
                <a:gd name="connsiteY6" fmla="*/ 306889 h 2034670"/>
                <a:gd name="connsiteX7" fmla="*/ 3289850 w 4923790"/>
                <a:gd name="connsiteY7" fmla="*/ 351258 h 2034670"/>
                <a:gd name="connsiteX8" fmla="*/ 3262081 w 4923790"/>
                <a:gd name="connsiteY8" fmla="*/ 527503 h 2034670"/>
                <a:gd name="connsiteX9" fmla="*/ 3262081 w 4923790"/>
                <a:gd name="connsiteY9" fmla="*/ 717305 h 2034670"/>
                <a:gd name="connsiteX10" fmla="*/ 2815922 w 4923790"/>
                <a:gd name="connsiteY10" fmla="*/ 717305 h 2034670"/>
                <a:gd name="connsiteX11" fmla="*/ 2815922 w 4923790"/>
                <a:gd name="connsiteY11" fmla="*/ 644589 h 2034670"/>
                <a:gd name="connsiteX12" fmla="*/ 2833177 w 4923790"/>
                <a:gd name="connsiteY12" fmla="*/ 380221 h 2034670"/>
                <a:gd name="connsiteX13" fmla="*/ 2918218 w 4923790"/>
                <a:gd name="connsiteY13" fmla="*/ 189803 h 2034670"/>
                <a:gd name="connsiteX14" fmla="*/ 3094463 w 4923790"/>
                <a:gd name="connsiteY14" fmla="*/ 48067 h 2034670"/>
                <a:gd name="connsiteX15" fmla="*/ 3354517 w 4923790"/>
                <a:gd name="connsiteY15" fmla="*/ 0 h 2034670"/>
                <a:gd name="connsiteX16" fmla="*/ 3803757 w 4923790"/>
                <a:gd name="connsiteY16" fmla="*/ 147282 h 2034670"/>
                <a:gd name="connsiteX17" fmla="*/ 3955969 w 4923790"/>
                <a:gd name="connsiteY17" fmla="*/ 520108 h 2034670"/>
                <a:gd name="connsiteX18" fmla="*/ 3870302 w 4923790"/>
                <a:gd name="connsiteY18" fmla="*/ 882458 h 2034670"/>
                <a:gd name="connsiteX19" fmla="*/ 3365571 w 4923790"/>
                <a:gd name="connsiteY19" fmla="*/ 1693432 h 2034670"/>
                <a:gd name="connsiteX20" fmla="*/ 3911600 w 4923790"/>
                <a:gd name="connsiteY20" fmla="*/ 1693432 h 2034670"/>
                <a:gd name="connsiteX21" fmla="*/ 3912447 w 4923790"/>
                <a:gd name="connsiteY21" fmla="*/ 2018856 h 2034670"/>
                <a:gd name="connsiteX22" fmla="*/ 4923790 w 4923790"/>
                <a:gd name="connsiteY22" fmla="*/ 1998037 h 2034670"/>
                <a:gd name="connsiteX0" fmla="*/ 0 w 4923790"/>
                <a:gd name="connsiteY0" fmla="*/ 2033597 h 2045972"/>
                <a:gd name="connsiteX1" fmla="*/ 2815922 w 4923790"/>
                <a:gd name="connsiteY1" fmla="*/ 2033597 h 2045972"/>
                <a:gd name="connsiteX2" fmla="*/ 2816230 w 4923790"/>
                <a:gd name="connsiteY2" fmla="*/ 1748894 h 2045972"/>
                <a:gd name="connsiteX3" fmla="*/ 3394881 w 4923790"/>
                <a:gd name="connsiteY3" fmla="*/ 763524 h 2045972"/>
                <a:gd name="connsiteX4" fmla="*/ 3486701 w 4923790"/>
                <a:gd name="connsiteY4" fmla="*/ 468344 h 2045972"/>
                <a:gd name="connsiteX5" fmla="*/ 3458932 w 4923790"/>
                <a:gd name="connsiteY5" fmla="*/ 346944 h 2045972"/>
                <a:gd name="connsiteX6" fmla="*/ 3374391 w 4923790"/>
                <a:gd name="connsiteY6" fmla="*/ 306889 h 2045972"/>
                <a:gd name="connsiteX7" fmla="*/ 3289850 w 4923790"/>
                <a:gd name="connsiteY7" fmla="*/ 351258 h 2045972"/>
                <a:gd name="connsiteX8" fmla="*/ 3262081 w 4923790"/>
                <a:gd name="connsiteY8" fmla="*/ 527503 h 2045972"/>
                <a:gd name="connsiteX9" fmla="*/ 3262081 w 4923790"/>
                <a:gd name="connsiteY9" fmla="*/ 717305 h 2045972"/>
                <a:gd name="connsiteX10" fmla="*/ 2815922 w 4923790"/>
                <a:gd name="connsiteY10" fmla="*/ 717305 h 2045972"/>
                <a:gd name="connsiteX11" fmla="*/ 2815922 w 4923790"/>
                <a:gd name="connsiteY11" fmla="*/ 644589 h 2045972"/>
                <a:gd name="connsiteX12" fmla="*/ 2833177 w 4923790"/>
                <a:gd name="connsiteY12" fmla="*/ 380221 h 2045972"/>
                <a:gd name="connsiteX13" fmla="*/ 2918218 w 4923790"/>
                <a:gd name="connsiteY13" fmla="*/ 189803 h 2045972"/>
                <a:gd name="connsiteX14" fmla="*/ 3094463 w 4923790"/>
                <a:gd name="connsiteY14" fmla="*/ 48067 h 2045972"/>
                <a:gd name="connsiteX15" fmla="*/ 3354517 w 4923790"/>
                <a:gd name="connsiteY15" fmla="*/ 0 h 2045972"/>
                <a:gd name="connsiteX16" fmla="*/ 3803757 w 4923790"/>
                <a:gd name="connsiteY16" fmla="*/ 147282 h 2045972"/>
                <a:gd name="connsiteX17" fmla="*/ 3955969 w 4923790"/>
                <a:gd name="connsiteY17" fmla="*/ 520108 h 2045972"/>
                <a:gd name="connsiteX18" fmla="*/ 3870302 w 4923790"/>
                <a:gd name="connsiteY18" fmla="*/ 882458 h 2045972"/>
                <a:gd name="connsiteX19" fmla="*/ 3365571 w 4923790"/>
                <a:gd name="connsiteY19" fmla="*/ 1693432 h 2045972"/>
                <a:gd name="connsiteX20" fmla="*/ 3911600 w 4923790"/>
                <a:gd name="connsiteY20" fmla="*/ 1693432 h 2045972"/>
                <a:gd name="connsiteX21" fmla="*/ 3906097 w 4923790"/>
                <a:gd name="connsiteY21" fmla="*/ 2031556 h 2045972"/>
                <a:gd name="connsiteX22" fmla="*/ 4923790 w 4923790"/>
                <a:gd name="connsiteY22" fmla="*/ 1998037 h 2045972"/>
                <a:gd name="connsiteX0" fmla="*/ 0 w 4923790"/>
                <a:gd name="connsiteY0" fmla="*/ 2033597 h 2045972"/>
                <a:gd name="connsiteX1" fmla="*/ 2815922 w 4923790"/>
                <a:gd name="connsiteY1" fmla="*/ 2033597 h 2045972"/>
                <a:gd name="connsiteX2" fmla="*/ 2816230 w 4923790"/>
                <a:gd name="connsiteY2" fmla="*/ 1748894 h 2045972"/>
                <a:gd name="connsiteX3" fmla="*/ 3394881 w 4923790"/>
                <a:gd name="connsiteY3" fmla="*/ 763524 h 2045972"/>
                <a:gd name="connsiteX4" fmla="*/ 3486701 w 4923790"/>
                <a:gd name="connsiteY4" fmla="*/ 468344 h 2045972"/>
                <a:gd name="connsiteX5" fmla="*/ 3458932 w 4923790"/>
                <a:gd name="connsiteY5" fmla="*/ 346944 h 2045972"/>
                <a:gd name="connsiteX6" fmla="*/ 3374391 w 4923790"/>
                <a:gd name="connsiteY6" fmla="*/ 306889 h 2045972"/>
                <a:gd name="connsiteX7" fmla="*/ 3289850 w 4923790"/>
                <a:gd name="connsiteY7" fmla="*/ 351258 h 2045972"/>
                <a:gd name="connsiteX8" fmla="*/ 3262081 w 4923790"/>
                <a:gd name="connsiteY8" fmla="*/ 527503 h 2045972"/>
                <a:gd name="connsiteX9" fmla="*/ 3262081 w 4923790"/>
                <a:gd name="connsiteY9" fmla="*/ 717305 h 2045972"/>
                <a:gd name="connsiteX10" fmla="*/ 2815922 w 4923790"/>
                <a:gd name="connsiteY10" fmla="*/ 717305 h 2045972"/>
                <a:gd name="connsiteX11" fmla="*/ 2815922 w 4923790"/>
                <a:gd name="connsiteY11" fmla="*/ 644589 h 2045972"/>
                <a:gd name="connsiteX12" fmla="*/ 2833177 w 4923790"/>
                <a:gd name="connsiteY12" fmla="*/ 380221 h 2045972"/>
                <a:gd name="connsiteX13" fmla="*/ 2918218 w 4923790"/>
                <a:gd name="connsiteY13" fmla="*/ 189803 h 2045972"/>
                <a:gd name="connsiteX14" fmla="*/ 3094463 w 4923790"/>
                <a:gd name="connsiteY14" fmla="*/ 48067 h 2045972"/>
                <a:gd name="connsiteX15" fmla="*/ 3354517 w 4923790"/>
                <a:gd name="connsiteY15" fmla="*/ 0 h 2045972"/>
                <a:gd name="connsiteX16" fmla="*/ 3803757 w 4923790"/>
                <a:gd name="connsiteY16" fmla="*/ 147282 h 2045972"/>
                <a:gd name="connsiteX17" fmla="*/ 3955969 w 4923790"/>
                <a:gd name="connsiteY17" fmla="*/ 520108 h 2045972"/>
                <a:gd name="connsiteX18" fmla="*/ 3870302 w 4923790"/>
                <a:gd name="connsiteY18" fmla="*/ 882458 h 2045972"/>
                <a:gd name="connsiteX19" fmla="*/ 3365571 w 4923790"/>
                <a:gd name="connsiteY19" fmla="*/ 1693432 h 2045972"/>
                <a:gd name="connsiteX20" fmla="*/ 3911600 w 4923790"/>
                <a:gd name="connsiteY20" fmla="*/ 1693432 h 2045972"/>
                <a:gd name="connsiteX21" fmla="*/ 3906097 w 4923790"/>
                <a:gd name="connsiteY21" fmla="*/ 2031556 h 2045972"/>
                <a:gd name="connsiteX22" fmla="*/ 4923790 w 4923790"/>
                <a:gd name="connsiteY22" fmla="*/ 1998037 h 2045972"/>
                <a:gd name="connsiteX0" fmla="*/ 0 w 4923790"/>
                <a:gd name="connsiteY0" fmla="*/ 2033597 h 2033597"/>
                <a:gd name="connsiteX1" fmla="*/ 2815922 w 4923790"/>
                <a:gd name="connsiteY1" fmla="*/ 2033597 h 2033597"/>
                <a:gd name="connsiteX2" fmla="*/ 2816230 w 4923790"/>
                <a:gd name="connsiteY2" fmla="*/ 1748894 h 2033597"/>
                <a:gd name="connsiteX3" fmla="*/ 3394881 w 4923790"/>
                <a:gd name="connsiteY3" fmla="*/ 763524 h 2033597"/>
                <a:gd name="connsiteX4" fmla="*/ 3486701 w 4923790"/>
                <a:gd name="connsiteY4" fmla="*/ 468344 h 2033597"/>
                <a:gd name="connsiteX5" fmla="*/ 3458932 w 4923790"/>
                <a:gd name="connsiteY5" fmla="*/ 346944 h 2033597"/>
                <a:gd name="connsiteX6" fmla="*/ 3374391 w 4923790"/>
                <a:gd name="connsiteY6" fmla="*/ 306889 h 2033597"/>
                <a:gd name="connsiteX7" fmla="*/ 3289850 w 4923790"/>
                <a:gd name="connsiteY7" fmla="*/ 351258 h 2033597"/>
                <a:gd name="connsiteX8" fmla="*/ 3262081 w 4923790"/>
                <a:gd name="connsiteY8" fmla="*/ 527503 h 2033597"/>
                <a:gd name="connsiteX9" fmla="*/ 3262081 w 4923790"/>
                <a:gd name="connsiteY9" fmla="*/ 717305 h 2033597"/>
                <a:gd name="connsiteX10" fmla="*/ 2815922 w 4923790"/>
                <a:gd name="connsiteY10" fmla="*/ 717305 h 2033597"/>
                <a:gd name="connsiteX11" fmla="*/ 2815922 w 4923790"/>
                <a:gd name="connsiteY11" fmla="*/ 644589 h 2033597"/>
                <a:gd name="connsiteX12" fmla="*/ 2833177 w 4923790"/>
                <a:gd name="connsiteY12" fmla="*/ 380221 h 2033597"/>
                <a:gd name="connsiteX13" fmla="*/ 2918218 w 4923790"/>
                <a:gd name="connsiteY13" fmla="*/ 189803 h 2033597"/>
                <a:gd name="connsiteX14" fmla="*/ 3094463 w 4923790"/>
                <a:gd name="connsiteY14" fmla="*/ 48067 h 2033597"/>
                <a:gd name="connsiteX15" fmla="*/ 3354517 w 4923790"/>
                <a:gd name="connsiteY15" fmla="*/ 0 h 2033597"/>
                <a:gd name="connsiteX16" fmla="*/ 3803757 w 4923790"/>
                <a:gd name="connsiteY16" fmla="*/ 147282 h 2033597"/>
                <a:gd name="connsiteX17" fmla="*/ 3955969 w 4923790"/>
                <a:gd name="connsiteY17" fmla="*/ 520108 h 2033597"/>
                <a:gd name="connsiteX18" fmla="*/ 3870302 w 4923790"/>
                <a:gd name="connsiteY18" fmla="*/ 882458 h 2033597"/>
                <a:gd name="connsiteX19" fmla="*/ 3365571 w 4923790"/>
                <a:gd name="connsiteY19" fmla="*/ 1693432 h 2033597"/>
                <a:gd name="connsiteX20" fmla="*/ 3911600 w 4923790"/>
                <a:gd name="connsiteY20" fmla="*/ 1693432 h 2033597"/>
                <a:gd name="connsiteX21" fmla="*/ 3906097 w 4923790"/>
                <a:gd name="connsiteY21" fmla="*/ 2031556 h 2033597"/>
                <a:gd name="connsiteX22" fmla="*/ 4923790 w 4923790"/>
                <a:gd name="connsiteY22" fmla="*/ 1998037 h 2033597"/>
                <a:gd name="connsiteX0" fmla="*/ 0 w 4968240"/>
                <a:gd name="connsiteY0" fmla="*/ 2033597 h 2036137"/>
                <a:gd name="connsiteX1" fmla="*/ 2815922 w 4968240"/>
                <a:gd name="connsiteY1" fmla="*/ 2033597 h 2036137"/>
                <a:gd name="connsiteX2" fmla="*/ 2816230 w 4968240"/>
                <a:gd name="connsiteY2" fmla="*/ 1748894 h 2036137"/>
                <a:gd name="connsiteX3" fmla="*/ 3394881 w 4968240"/>
                <a:gd name="connsiteY3" fmla="*/ 763524 h 2036137"/>
                <a:gd name="connsiteX4" fmla="*/ 3486701 w 4968240"/>
                <a:gd name="connsiteY4" fmla="*/ 468344 h 2036137"/>
                <a:gd name="connsiteX5" fmla="*/ 3458932 w 4968240"/>
                <a:gd name="connsiteY5" fmla="*/ 346944 h 2036137"/>
                <a:gd name="connsiteX6" fmla="*/ 3374391 w 4968240"/>
                <a:gd name="connsiteY6" fmla="*/ 306889 h 2036137"/>
                <a:gd name="connsiteX7" fmla="*/ 3289850 w 4968240"/>
                <a:gd name="connsiteY7" fmla="*/ 351258 h 2036137"/>
                <a:gd name="connsiteX8" fmla="*/ 3262081 w 4968240"/>
                <a:gd name="connsiteY8" fmla="*/ 527503 h 2036137"/>
                <a:gd name="connsiteX9" fmla="*/ 3262081 w 4968240"/>
                <a:gd name="connsiteY9" fmla="*/ 717305 h 2036137"/>
                <a:gd name="connsiteX10" fmla="*/ 2815922 w 4968240"/>
                <a:gd name="connsiteY10" fmla="*/ 717305 h 2036137"/>
                <a:gd name="connsiteX11" fmla="*/ 2815922 w 4968240"/>
                <a:gd name="connsiteY11" fmla="*/ 644589 h 2036137"/>
                <a:gd name="connsiteX12" fmla="*/ 2833177 w 4968240"/>
                <a:gd name="connsiteY12" fmla="*/ 380221 h 2036137"/>
                <a:gd name="connsiteX13" fmla="*/ 2918218 w 4968240"/>
                <a:gd name="connsiteY13" fmla="*/ 189803 h 2036137"/>
                <a:gd name="connsiteX14" fmla="*/ 3094463 w 4968240"/>
                <a:gd name="connsiteY14" fmla="*/ 48067 h 2036137"/>
                <a:gd name="connsiteX15" fmla="*/ 3354517 w 4968240"/>
                <a:gd name="connsiteY15" fmla="*/ 0 h 2036137"/>
                <a:gd name="connsiteX16" fmla="*/ 3803757 w 4968240"/>
                <a:gd name="connsiteY16" fmla="*/ 147282 h 2036137"/>
                <a:gd name="connsiteX17" fmla="*/ 3955969 w 4968240"/>
                <a:gd name="connsiteY17" fmla="*/ 520108 h 2036137"/>
                <a:gd name="connsiteX18" fmla="*/ 3870302 w 4968240"/>
                <a:gd name="connsiteY18" fmla="*/ 882458 h 2036137"/>
                <a:gd name="connsiteX19" fmla="*/ 3365571 w 4968240"/>
                <a:gd name="connsiteY19" fmla="*/ 1693432 h 2036137"/>
                <a:gd name="connsiteX20" fmla="*/ 3911600 w 4968240"/>
                <a:gd name="connsiteY20" fmla="*/ 1693432 h 2036137"/>
                <a:gd name="connsiteX21" fmla="*/ 3906097 w 4968240"/>
                <a:gd name="connsiteY21" fmla="*/ 2031556 h 2036137"/>
                <a:gd name="connsiteX22" fmla="*/ 4968240 w 4968240"/>
                <a:gd name="connsiteY22" fmla="*/ 2036137 h 2036137"/>
                <a:gd name="connsiteX0" fmla="*/ 0 w 4968240"/>
                <a:gd name="connsiteY0" fmla="*/ 2033597 h 2041886"/>
                <a:gd name="connsiteX1" fmla="*/ 2815922 w 4968240"/>
                <a:gd name="connsiteY1" fmla="*/ 2033597 h 2041886"/>
                <a:gd name="connsiteX2" fmla="*/ 2816230 w 4968240"/>
                <a:gd name="connsiteY2" fmla="*/ 1748894 h 2041886"/>
                <a:gd name="connsiteX3" fmla="*/ 3394881 w 4968240"/>
                <a:gd name="connsiteY3" fmla="*/ 763524 h 2041886"/>
                <a:gd name="connsiteX4" fmla="*/ 3486701 w 4968240"/>
                <a:gd name="connsiteY4" fmla="*/ 468344 h 2041886"/>
                <a:gd name="connsiteX5" fmla="*/ 3458932 w 4968240"/>
                <a:gd name="connsiteY5" fmla="*/ 346944 h 2041886"/>
                <a:gd name="connsiteX6" fmla="*/ 3374391 w 4968240"/>
                <a:gd name="connsiteY6" fmla="*/ 306889 h 2041886"/>
                <a:gd name="connsiteX7" fmla="*/ 3289850 w 4968240"/>
                <a:gd name="connsiteY7" fmla="*/ 351258 h 2041886"/>
                <a:gd name="connsiteX8" fmla="*/ 3262081 w 4968240"/>
                <a:gd name="connsiteY8" fmla="*/ 527503 h 2041886"/>
                <a:gd name="connsiteX9" fmla="*/ 3262081 w 4968240"/>
                <a:gd name="connsiteY9" fmla="*/ 717305 h 2041886"/>
                <a:gd name="connsiteX10" fmla="*/ 2815922 w 4968240"/>
                <a:gd name="connsiteY10" fmla="*/ 717305 h 2041886"/>
                <a:gd name="connsiteX11" fmla="*/ 2815922 w 4968240"/>
                <a:gd name="connsiteY11" fmla="*/ 644589 h 2041886"/>
                <a:gd name="connsiteX12" fmla="*/ 2833177 w 4968240"/>
                <a:gd name="connsiteY12" fmla="*/ 380221 h 2041886"/>
                <a:gd name="connsiteX13" fmla="*/ 2918218 w 4968240"/>
                <a:gd name="connsiteY13" fmla="*/ 189803 h 2041886"/>
                <a:gd name="connsiteX14" fmla="*/ 3094463 w 4968240"/>
                <a:gd name="connsiteY14" fmla="*/ 48067 h 2041886"/>
                <a:gd name="connsiteX15" fmla="*/ 3354517 w 4968240"/>
                <a:gd name="connsiteY15" fmla="*/ 0 h 2041886"/>
                <a:gd name="connsiteX16" fmla="*/ 3803757 w 4968240"/>
                <a:gd name="connsiteY16" fmla="*/ 147282 h 2041886"/>
                <a:gd name="connsiteX17" fmla="*/ 3955969 w 4968240"/>
                <a:gd name="connsiteY17" fmla="*/ 520108 h 2041886"/>
                <a:gd name="connsiteX18" fmla="*/ 3870302 w 4968240"/>
                <a:gd name="connsiteY18" fmla="*/ 882458 h 2041886"/>
                <a:gd name="connsiteX19" fmla="*/ 3365571 w 4968240"/>
                <a:gd name="connsiteY19" fmla="*/ 1693432 h 2041886"/>
                <a:gd name="connsiteX20" fmla="*/ 3911600 w 4968240"/>
                <a:gd name="connsiteY20" fmla="*/ 1693432 h 2041886"/>
                <a:gd name="connsiteX21" fmla="*/ 3906097 w 4968240"/>
                <a:gd name="connsiteY21" fmla="*/ 2031556 h 2041886"/>
                <a:gd name="connsiteX22" fmla="*/ 4968240 w 4968240"/>
                <a:gd name="connsiteY22" fmla="*/ 2036137 h 2041886"/>
                <a:gd name="connsiteX0" fmla="*/ 0 w 4866640"/>
                <a:gd name="connsiteY0" fmla="*/ 2033597 h 2039247"/>
                <a:gd name="connsiteX1" fmla="*/ 2815922 w 4866640"/>
                <a:gd name="connsiteY1" fmla="*/ 2033597 h 2039247"/>
                <a:gd name="connsiteX2" fmla="*/ 2816230 w 4866640"/>
                <a:gd name="connsiteY2" fmla="*/ 1748894 h 2039247"/>
                <a:gd name="connsiteX3" fmla="*/ 3394881 w 4866640"/>
                <a:gd name="connsiteY3" fmla="*/ 763524 h 2039247"/>
                <a:gd name="connsiteX4" fmla="*/ 3486701 w 4866640"/>
                <a:gd name="connsiteY4" fmla="*/ 468344 h 2039247"/>
                <a:gd name="connsiteX5" fmla="*/ 3458932 w 4866640"/>
                <a:gd name="connsiteY5" fmla="*/ 346944 h 2039247"/>
                <a:gd name="connsiteX6" fmla="*/ 3374391 w 4866640"/>
                <a:gd name="connsiteY6" fmla="*/ 306889 h 2039247"/>
                <a:gd name="connsiteX7" fmla="*/ 3289850 w 4866640"/>
                <a:gd name="connsiteY7" fmla="*/ 351258 h 2039247"/>
                <a:gd name="connsiteX8" fmla="*/ 3262081 w 4866640"/>
                <a:gd name="connsiteY8" fmla="*/ 527503 h 2039247"/>
                <a:gd name="connsiteX9" fmla="*/ 3262081 w 4866640"/>
                <a:gd name="connsiteY9" fmla="*/ 717305 h 2039247"/>
                <a:gd name="connsiteX10" fmla="*/ 2815922 w 4866640"/>
                <a:gd name="connsiteY10" fmla="*/ 717305 h 2039247"/>
                <a:gd name="connsiteX11" fmla="*/ 2815922 w 4866640"/>
                <a:gd name="connsiteY11" fmla="*/ 644589 h 2039247"/>
                <a:gd name="connsiteX12" fmla="*/ 2833177 w 4866640"/>
                <a:gd name="connsiteY12" fmla="*/ 380221 h 2039247"/>
                <a:gd name="connsiteX13" fmla="*/ 2918218 w 4866640"/>
                <a:gd name="connsiteY13" fmla="*/ 189803 h 2039247"/>
                <a:gd name="connsiteX14" fmla="*/ 3094463 w 4866640"/>
                <a:gd name="connsiteY14" fmla="*/ 48067 h 2039247"/>
                <a:gd name="connsiteX15" fmla="*/ 3354517 w 4866640"/>
                <a:gd name="connsiteY15" fmla="*/ 0 h 2039247"/>
                <a:gd name="connsiteX16" fmla="*/ 3803757 w 4866640"/>
                <a:gd name="connsiteY16" fmla="*/ 147282 h 2039247"/>
                <a:gd name="connsiteX17" fmla="*/ 3955969 w 4866640"/>
                <a:gd name="connsiteY17" fmla="*/ 520108 h 2039247"/>
                <a:gd name="connsiteX18" fmla="*/ 3870302 w 4866640"/>
                <a:gd name="connsiteY18" fmla="*/ 882458 h 2039247"/>
                <a:gd name="connsiteX19" fmla="*/ 3365571 w 4866640"/>
                <a:gd name="connsiteY19" fmla="*/ 1693432 h 2039247"/>
                <a:gd name="connsiteX20" fmla="*/ 3911600 w 4866640"/>
                <a:gd name="connsiteY20" fmla="*/ 1693432 h 2039247"/>
                <a:gd name="connsiteX21" fmla="*/ 3906097 w 4866640"/>
                <a:gd name="connsiteY21" fmla="*/ 2031556 h 2039247"/>
                <a:gd name="connsiteX22" fmla="*/ 4866640 w 4866640"/>
                <a:gd name="connsiteY22" fmla="*/ 2029787 h 2039247"/>
                <a:gd name="connsiteX0" fmla="*/ 0 w 4866640"/>
                <a:gd name="connsiteY0" fmla="*/ 2033597 h 2037756"/>
                <a:gd name="connsiteX1" fmla="*/ 2815922 w 4866640"/>
                <a:gd name="connsiteY1" fmla="*/ 2033597 h 2037756"/>
                <a:gd name="connsiteX2" fmla="*/ 2816230 w 4866640"/>
                <a:gd name="connsiteY2" fmla="*/ 1748894 h 2037756"/>
                <a:gd name="connsiteX3" fmla="*/ 3394881 w 4866640"/>
                <a:gd name="connsiteY3" fmla="*/ 763524 h 2037756"/>
                <a:gd name="connsiteX4" fmla="*/ 3486701 w 4866640"/>
                <a:gd name="connsiteY4" fmla="*/ 468344 h 2037756"/>
                <a:gd name="connsiteX5" fmla="*/ 3458932 w 4866640"/>
                <a:gd name="connsiteY5" fmla="*/ 346944 h 2037756"/>
                <a:gd name="connsiteX6" fmla="*/ 3374391 w 4866640"/>
                <a:gd name="connsiteY6" fmla="*/ 306889 h 2037756"/>
                <a:gd name="connsiteX7" fmla="*/ 3289850 w 4866640"/>
                <a:gd name="connsiteY7" fmla="*/ 351258 h 2037756"/>
                <a:gd name="connsiteX8" fmla="*/ 3262081 w 4866640"/>
                <a:gd name="connsiteY8" fmla="*/ 527503 h 2037756"/>
                <a:gd name="connsiteX9" fmla="*/ 3262081 w 4866640"/>
                <a:gd name="connsiteY9" fmla="*/ 717305 h 2037756"/>
                <a:gd name="connsiteX10" fmla="*/ 2815922 w 4866640"/>
                <a:gd name="connsiteY10" fmla="*/ 717305 h 2037756"/>
                <a:gd name="connsiteX11" fmla="*/ 2815922 w 4866640"/>
                <a:gd name="connsiteY11" fmla="*/ 644589 h 2037756"/>
                <a:gd name="connsiteX12" fmla="*/ 2833177 w 4866640"/>
                <a:gd name="connsiteY12" fmla="*/ 380221 h 2037756"/>
                <a:gd name="connsiteX13" fmla="*/ 2918218 w 4866640"/>
                <a:gd name="connsiteY13" fmla="*/ 189803 h 2037756"/>
                <a:gd name="connsiteX14" fmla="*/ 3094463 w 4866640"/>
                <a:gd name="connsiteY14" fmla="*/ 48067 h 2037756"/>
                <a:gd name="connsiteX15" fmla="*/ 3354517 w 4866640"/>
                <a:gd name="connsiteY15" fmla="*/ 0 h 2037756"/>
                <a:gd name="connsiteX16" fmla="*/ 3803757 w 4866640"/>
                <a:gd name="connsiteY16" fmla="*/ 147282 h 2037756"/>
                <a:gd name="connsiteX17" fmla="*/ 3955969 w 4866640"/>
                <a:gd name="connsiteY17" fmla="*/ 520108 h 2037756"/>
                <a:gd name="connsiteX18" fmla="*/ 3870302 w 4866640"/>
                <a:gd name="connsiteY18" fmla="*/ 882458 h 2037756"/>
                <a:gd name="connsiteX19" fmla="*/ 3365571 w 4866640"/>
                <a:gd name="connsiteY19" fmla="*/ 1693432 h 2037756"/>
                <a:gd name="connsiteX20" fmla="*/ 3911600 w 4866640"/>
                <a:gd name="connsiteY20" fmla="*/ 1693432 h 2037756"/>
                <a:gd name="connsiteX21" fmla="*/ 3906097 w 4866640"/>
                <a:gd name="connsiteY21" fmla="*/ 2031556 h 2037756"/>
                <a:gd name="connsiteX22" fmla="*/ 4866640 w 4866640"/>
                <a:gd name="connsiteY22" fmla="*/ 2029787 h 2037756"/>
                <a:gd name="connsiteX0" fmla="*/ 0 w 4866640"/>
                <a:gd name="connsiteY0" fmla="*/ 2033597 h 2033597"/>
                <a:gd name="connsiteX1" fmla="*/ 2815922 w 4866640"/>
                <a:gd name="connsiteY1" fmla="*/ 2033597 h 2033597"/>
                <a:gd name="connsiteX2" fmla="*/ 2816230 w 4866640"/>
                <a:gd name="connsiteY2" fmla="*/ 1748894 h 2033597"/>
                <a:gd name="connsiteX3" fmla="*/ 3394881 w 4866640"/>
                <a:gd name="connsiteY3" fmla="*/ 763524 h 2033597"/>
                <a:gd name="connsiteX4" fmla="*/ 3486701 w 4866640"/>
                <a:gd name="connsiteY4" fmla="*/ 468344 h 2033597"/>
                <a:gd name="connsiteX5" fmla="*/ 3458932 w 4866640"/>
                <a:gd name="connsiteY5" fmla="*/ 346944 h 2033597"/>
                <a:gd name="connsiteX6" fmla="*/ 3374391 w 4866640"/>
                <a:gd name="connsiteY6" fmla="*/ 306889 h 2033597"/>
                <a:gd name="connsiteX7" fmla="*/ 3289850 w 4866640"/>
                <a:gd name="connsiteY7" fmla="*/ 351258 h 2033597"/>
                <a:gd name="connsiteX8" fmla="*/ 3262081 w 4866640"/>
                <a:gd name="connsiteY8" fmla="*/ 527503 h 2033597"/>
                <a:gd name="connsiteX9" fmla="*/ 3262081 w 4866640"/>
                <a:gd name="connsiteY9" fmla="*/ 717305 h 2033597"/>
                <a:gd name="connsiteX10" fmla="*/ 2815922 w 4866640"/>
                <a:gd name="connsiteY10" fmla="*/ 717305 h 2033597"/>
                <a:gd name="connsiteX11" fmla="*/ 2815922 w 4866640"/>
                <a:gd name="connsiteY11" fmla="*/ 644589 h 2033597"/>
                <a:gd name="connsiteX12" fmla="*/ 2833177 w 4866640"/>
                <a:gd name="connsiteY12" fmla="*/ 380221 h 2033597"/>
                <a:gd name="connsiteX13" fmla="*/ 2918218 w 4866640"/>
                <a:gd name="connsiteY13" fmla="*/ 189803 h 2033597"/>
                <a:gd name="connsiteX14" fmla="*/ 3094463 w 4866640"/>
                <a:gd name="connsiteY14" fmla="*/ 48067 h 2033597"/>
                <a:gd name="connsiteX15" fmla="*/ 3354517 w 4866640"/>
                <a:gd name="connsiteY15" fmla="*/ 0 h 2033597"/>
                <a:gd name="connsiteX16" fmla="*/ 3803757 w 4866640"/>
                <a:gd name="connsiteY16" fmla="*/ 147282 h 2033597"/>
                <a:gd name="connsiteX17" fmla="*/ 3955969 w 4866640"/>
                <a:gd name="connsiteY17" fmla="*/ 520108 h 2033597"/>
                <a:gd name="connsiteX18" fmla="*/ 3870302 w 4866640"/>
                <a:gd name="connsiteY18" fmla="*/ 882458 h 2033597"/>
                <a:gd name="connsiteX19" fmla="*/ 3365571 w 4866640"/>
                <a:gd name="connsiteY19" fmla="*/ 1693432 h 2033597"/>
                <a:gd name="connsiteX20" fmla="*/ 3911600 w 4866640"/>
                <a:gd name="connsiteY20" fmla="*/ 1693432 h 2033597"/>
                <a:gd name="connsiteX21" fmla="*/ 3906097 w 4866640"/>
                <a:gd name="connsiteY21" fmla="*/ 2031556 h 2033597"/>
                <a:gd name="connsiteX22" fmla="*/ 4866640 w 4866640"/>
                <a:gd name="connsiteY22" fmla="*/ 2029787 h 2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6485323" y="2348880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569359" y="1650633"/>
            <a:ext cx="1442304" cy="655815"/>
            <a:chOff x="4806096" y="2627316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市场不足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490077" y="4176372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" fmla="*/ 564803 w 1618734"/>
                <a:gd name="connsiteY0" fmla="*/ 1980340 h 1986950"/>
                <a:gd name="connsiteX1" fmla="*/ 210037 w 1618734"/>
                <a:gd name="connsiteY1" fmla="*/ 1904444 h 1986950"/>
                <a:gd name="connsiteX2" fmla="*/ 40595 w 1618734"/>
                <a:gd name="connsiteY2" fmla="*/ 1718530 h 1986950"/>
                <a:gd name="connsiteX3" fmla="*/ 0 w 1618734"/>
                <a:gd name="connsiteY3" fmla="*/ 1336700 h 1986950"/>
                <a:gd name="connsiteX4" fmla="*/ 0 w 1618734"/>
                <a:gd name="connsiteY4" fmla="*/ 1186086 h 1986950"/>
                <a:gd name="connsiteX5" fmla="*/ 475376 w 1618734"/>
                <a:gd name="connsiteY5" fmla="*/ 1186086 h 1986950"/>
                <a:gd name="connsiteX6" fmla="*/ 475376 w 1618734"/>
                <a:gd name="connsiteY6" fmla="*/ 1495551 h 1986950"/>
                <a:gd name="connsiteX7" fmla="*/ 490085 w 1618734"/>
                <a:gd name="connsiteY7" fmla="*/ 1652636 h 1986950"/>
                <a:gd name="connsiteX8" fmla="*/ 555390 w 1618734"/>
                <a:gd name="connsiteY8" fmla="*/ 1686172 h 1986950"/>
                <a:gd name="connsiteX9" fmla="*/ 628344 w 1618734"/>
                <a:gd name="connsiteY9" fmla="*/ 1643811 h 1986950"/>
                <a:gd name="connsiteX10" fmla="*/ 645994 w 1618734"/>
                <a:gd name="connsiteY10" fmla="*/ 1422597 h 1986950"/>
                <a:gd name="connsiteX11" fmla="*/ 645994 w 1618734"/>
                <a:gd name="connsiteY11" fmla="*/ 1290810 h 1986950"/>
                <a:gd name="connsiteX12" fmla="*/ 621284 w 1618734"/>
                <a:gd name="connsiteY12" fmla="*/ 1130782 h 1986950"/>
                <a:gd name="connsiteX13" fmla="*/ 548330 w 1618734"/>
                <a:gd name="connsiteY13" fmla="*/ 1064300 h 1986950"/>
                <a:gd name="connsiteX14" fmla="*/ 361239 w 1618734"/>
                <a:gd name="connsiteY14" fmla="*/ 1046062 h 1986950"/>
                <a:gd name="connsiteX15" fmla="*/ 361239 w 1618734"/>
                <a:gd name="connsiteY15" fmla="*/ 769544 h 1986950"/>
                <a:gd name="connsiteX16" fmla="*/ 570687 w 1618734"/>
                <a:gd name="connsiteY16" fmla="*/ 756600 h 1986950"/>
                <a:gd name="connsiteX17" fmla="*/ 628344 w 1618734"/>
                <a:gd name="connsiteY17" fmla="*/ 700120 h 1986950"/>
                <a:gd name="connsiteX18" fmla="*/ 645994 w 1618734"/>
                <a:gd name="connsiteY18" fmla="*/ 563626 h 1986950"/>
                <a:gd name="connsiteX19" fmla="*/ 645994 w 1618734"/>
                <a:gd name="connsiteY19" fmla="*/ 457726 h 1986950"/>
                <a:gd name="connsiteX20" fmla="*/ 625402 w 1618734"/>
                <a:gd name="connsiteY20" fmla="*/ 325938 h 1986950"/>
                <a:gd name="connsiteX21" fmla="*/ 561273 w 1618734"/>
                <a:gd name="connsiteY21" fmla="*/ 294168 h 1986950"/>
                <a:gd name="connsiteX22" fmla="*/ 493615 w 1618734"/>
                <a:gd name="connsiteY22" fmla="*/ 327703 h 1986950"/>
                <a:gd name="connsiteX23" fmla="*/ 475376 w 1618734"/>
                <a:gd name="connsiteY23" fmla="*/ 470669 h 1986950"/>
                <a:gd name="connsiteX24" fmla="*/ 475376 w 1618734"/>
                <a:gd name="connsiteY24" fmla="*/ 627167 h 1986950"/>
                <a:gd name="connsiteX25" fmla="*/ 0 w 1618734"/>
                <a:gd name="connsiteY25" fmla="*/ 627167 h 1986950"/>
                <a:gd name="connsiteX26" fmla="*/ 0 w 1618734"/>
                <a:gd name="connsiteY26" fmla="*/ 464786 h 1986950"/>
                <a:gd name="connsiteX27" fmla="*/ 124728 w 1618734"/>
                <a:gd name="connsiteY27" fmla="*/ 95899 h 1986950"/>
                <a:gd name="connsiteX28" fmla="*/ 521266 w 1618734"/>
                <a:gd name="connsiteY28" fmla="*/ 0 h 1986950"/>
                <a:gd name="connsiteX29" fmla="*/ 982522 w 1618734"/>
                <a:gd name="connsiteY29" fmla="*/ 132872 h 1986950"/>
                <a:gd name="connsiteX30" fmla="*/ 1103719 w 1618734"/>
                <a:gd name="connsiteY30" fmla="*/ 502090 h 1986950"/>
                <a:gd name="connsiteX31" fmla="*/ 1060182 w 1618734"/>
                <a:gd name="connsiteY31" fmla="*/ 733150 h 1986950"/>
                <a:gd name="connsiteX32" fmla="*/ 907215 w 1618734"/>
                <a:gd name="connsiteY32" fmla="*/ 863089 h 1986950"/>
                <a:gd name="connsiteX33" fmla="*/ 1068419 w 1618734"/>
                <a:gd name="connsiteY33" fmla="*/ 982586 h 1986950"/>
                <a:gd name="connsiteX34" fmla="*/ 1121369 w 1618734"/>
                <a:gd name="connsiteY34" fmla="*/ 1371687 h 1986950"/>
                <a:gd name="connsiteX35" fmla="*/ 1069596 w 1618734"/>
                <a:gd name="connsiteY35" fmla="*/ 1724276 h 1986950"/>
                <a:gd name="connsiteX36" fmla="*/ 890742 w 1618734"/>
                <a:gd name="connsiteY36" fmla="*/ 1914998 h 1986950"/>
                <a:gd name="connsiteX37" fmla="*/ 1617943 w 1618734"/>
                <a:gd name="connsiteY37" fmla="*/ 1986950 h 1986950"/>
                <a:gd name="connsiteX0" fmla="*/ 564803 w 1617943"/>
                <a:gd name="connsiteY0" fmla="*/ 1980340 h 1986950"/>
                <a:gd name="connsiteX1" fmla="*/ 210037 w 1617943"/>
                <a:gd name="connsiteY1" fmla="*/ 1904444 h 1986950"/>
                <a:gd name="connsiteX2" fmla="*/ 40595 w 1617943"/>
                <a:gd name="connsiteY2" fmla="*/ 1718530 h 1986950"/>
                <a:gd name="connsiteX3" fmla="*/ 0 w 1617943"/>
                <a:gd name="connsiteY3" fmla="*/ 1336700 h 1986950"/>
                <a:gd name="connsiteX4" fmla="*/ 0 w 1617943"/>
                <a:gd name="connsiteY4" fmla="*/ 1186086 h 1986950"/>
                <a:gd name="connsiteX5" fmla="*/ 475376 w 1617943"/>
                <a:gd name="connsiteY5" fmla="*/ 1186086 h 1986950"/>
                <a:gd name="connsiteX6" fmla="*/ 475376 w 1617943"/>
                <a:gd name="connsiteY6" fmla="*/ 1495551 h 1986950"/>
                <a:gd name="connsiteX7" fmla="*/ 490085 w 1617943"/>
                <a:gd name="connsiteY7" fmla="*/ 1652636 h 1986950"/>
                <a:gd name="connsiteX8" fmla="*/ 555390 w 1617943"/>
                <a:gd name="connsiteY8" fmla="*/ 1686172 h 1986950"/>
                <a:gd name="connsiteX9" fmla="*/ 628344 w 1617943"/>
                <a:gd name="connsiteY9" fmla="*/ 1643811 h 1986950"/>
                <a:gd name="connsiteX10" fmla="*/ 645994 w 1617943"/>
                <a:gd name="connsiteY10" fmla="*/ 1422597 h 1986950"/>
                <a:gd name="connsiteX11" fmla="*/ 645994 w 1617943"/>
                <a:gd name="connsiteY11" fmla="*/ 1290810 h 1986950"/>
                <a:gd name="connsiteX12" fmla="*/ 621284 w 1617943"/>
                <a:gd name="connsiteY12" fmla="*/ 1130782 h 1986950"/>
                <a:gd name="connsiteX13" fmla="*/ 548330 w 1617943"/>
                <a:gd name="connsiteY13" fmla="*/ 1064300 h 1986950"/>
                <a:gd name="connsiteX14" fmla="*/ 361239 w 1617943"/>
                <a:gd name="connsiteY14" fmla="*/ 1046062 h 1986950"/>
                <a:gd name="connsiteX15" fmla="*/ 361239 w 1617943"/>
                <a:gd name="connsiteY15" fmla="*/ 769544 h 1986950"/>
                <a:gd name="connsiteX16" fmla="*/ 570687 w 1617943"/>
                <a:gd name="connsiteY16" fmla="*/ 756600 h 1986950"/>
                <a:gd name="connsiteX17" fmla="*/ 628344 w 1617943"/>
                <a:gd name="connsiteY17" fmla="*/ 700120 h 1986950"/>
                <a:gd name="connsiteX18" fmla="*/ 645994 w 1617943"/>
                <a:gd name="connsiteY18" fmla="*/ 563626 h 1986950"/>
                <a:gd name="connsiteX19" fmla="*/ 645994 w 1617943"/>
                <a:gd name="connsiteY19" fmla="*/ 457726 h 1986950"/>
                <a:gd name="connsiteX20" fmla="*/ 625402 w 1617943"/>
                <a:gd name="connsiteY20" fmla="*/ 325938 h 1986950"/>
                <a:gd name="connsiteX21" fmla="*/ 561273 w 1617943"/>
                <a:gd name="connsiteY21" fmla="*/ 294168 h 1986950"/>
                <a:gd name="connsiteX22" fmla="*/ 493615 w 1617943"/>
                <a:gd name="connsiteY22" fmla="*/ 327703 h 1986950"/>
                <a:gd name="connsiteX23" fmla="*/ 475376 w 1617943"/>
                <a:gd name="connsiteY23" fmla="*/ 470669 h 1986950"/>
                <a:gd name="connsiteX24" fmla="*/ 475376 w 1617943"/>
                <a:gd name="connsiteY24" fmla="*/ 627167 h 1986950"/>
                <a:gd name="connsiteX25" fmla="*/ 0 w 1617943"/>
                <a:gd name="connsiteY25" fmla="*/ 627167 h 1986950"/>
                <a:gd name="connsiteX26" fmla="*/ 0 w 1617943"/>
                <a:gd name="connsiteY26" fmla="*/ 464786 h 1986950"/>
                <a:gd name="connsiteX27" fmla="*/ 124728 w 1617943"/>
                <a:gd name="connsiteY27" fmla="*/ 95899 h 1986950"/>
                <a:gd name="connsiteX28" fmla="*/ 521266 w 1617943"/>
                <a:gd name="connsiteY28" fmla="*/ 0 h 1986950"/>
                <a:gd name="connsiteX29" fmla="*/ 982522 w 1617943"/>
                <a:gd name="connsiteY29" fmla="*/ 132872 h 1986950"/>
                <a:gd name="connsiteX30" fmla="*/ 1103719 w 1617943"/>
                <a:gd name="connsiteY30" fmla="*/ 502090 h 1986950"/>
                <a:gd name="connsiteX31" fmla="*/ 1060182 w 1617943"/>
                <a:gd name="connsiteY31" fmla="*/ 733150 h 1986950"/>
                <a:gd name="connsiteX32" fmla="*/ 907215 w 1617943"/>
                <a:gd name="connsiteY32" fmla="*/ 863089 h 1986950"/>
                <a:gd name="connsiteX33" fmla="*/ 1068419 w 1617943"/>
                <a:gd name="connsiteY33" fmla="*/ 982586 h 1986950"/>
                <a:gd name="connsiteX34" fmla="*/ 1121369 w 1617943"/>
                <a:gd name="connsiteY34" fmla="*/ 1371687 h 1986950"/>
                <a:gd name="connsiteX35" fmla="*/ 1069596 w 1617943"/>
                <a:gd name="connsiteY35" fmla="*/ 1724276 h 1986950"/>
                <a:gd name="connsiteX36" fmla="*/ 890742 w 1617943"/>
                <a:gd name="connsiteY36" fmla="*/ 1914998 h 1986950"/>
                <a:gd name="connsiteX37" fmla="*/ 1617943 w 1617943"/>
                <a:gd name="connsiteY37" fmla="*/ 1986950 h 1986950"/>
                <a:gd name="connsiteX0" fmla="*/ 564803 w 1656500"/>
                <a:gd name="connsiteY0" fmla="*/ 1980340 h 1980340"/>
                <a:gd name="connsiteX1" fmla="*/ 210037 w 1656500"/>
                <a:gd name="connsiteY1" fmla="*/ 1904444 h 1980340"/>
                <a:gd name="connsiteX2" fmla="*/ 40595 w 1656500"/>
                <a:gd name="connsiteY2" fmla="*/ 1718530 h 1980340"/>
                <a:gd name="connsiteX3" fmla="*/ 0 w 1656500"/>
                <a:gd name="connsiteY3" fmla="*/ 1336700 h 1980340"/>
                <a:gd name="connsiteX4" fmla="*/ 0 w 1656500"/>
                <a:gd name="connsiteY4" fmla="*/ 1186086 h 1980340"/>
                <a:gd name="connsiteX5" fmla="*/ 475376 w 1656500"/>
                <a:gd name="connsiteY5" fmla="*/ 1186086 h 1980340"/>
                <a:gd name="connsiteX6" fmla="*/ 475376 w 1656500"/>
                <a:gd name="connsiteY6" fmla="*/ 1495551 h 1980340"/>
                <a:gd name="connsiteX7" fmla="*/ 490085 w 1656500"/>
                <a:gd name="connsiteY7" fmla="*/ 1652636 h 1980340"/>
                <a:gd name="connsiteX8" fmla="*/ 555390 w 1656500"/>
                <a:gd name="connsiteY8" fmla="*/ 1686172 h 1980340"/>
                <a:gd name="connsiteX9" fmla="*/ 628344 w 1656500"/>
                <a:gd name="connsiteY9" fmla="*/ 1643811 h 1980340"/>
                <a:gd name="connsiteX10" fmla="*/ 645994 w 1656500"/>
                <a:gd name="connsiteY10" fmla="*/ 1422597 h 1980340"/>
                <a:gd name="connsiteX11" fmla="*/ 645994 w 1656500"/>
                <a:gd name="connsiteY11" fmla="*/ 1290810 h 1980340"/>
                <a:gd name="connsiteX12" fmla="*/ 621284 w 1656500"/>
                <a:gd name="connsiteY12" fmla="*/ 1130782 h 1980340"/>
                <a:gd name="connsiteX13" fmla="*/ 548330 w 1656500"/>
                <a:gd name="connsiteY13" fmla="*/ 1064300 h 1980340"/>
                <a:gd name="connsiteX14" fmla="*/ 361239 w 1656500"/>
                <a:gd name="connsiteY14" fmla="*/ 1046062 h 1980340"/>
                <a:gd name="connsiteX15" fmla="*/ 361239 w 1656500"/>
                <a:gd name="connsiteY15" fmla="*/ 769544 h 1980340"/>
                <a:gd name="connsiteX16" fmla="*/ 570687 w 1656500"/>
                <a:gd name="connsiteY16" fmla="*/ 756600 h 1980340"/>
                <a:gd name="connsiteX17" fmla="*/ 628344 w 1656500"/>
                <a:gd name="connsiteY17" fmla="*/ 700120 h 1980340"/>
                <a:gd name="connsiteX18" fmla="*/ 645994 w 1656500"/>
                <a:gd name="connsiteY18" fmla="*/ 563626 h 1980340"/>
                <a:gd name="connsiteX19" fmla="*/ 645994 w 1656500"/>
                <a:gd name="connsiteY19" fmla="*/ 457726 h 1980340"/>
                <a:gd name="connsiteX20" fmla="*/ 625402 w 1656500"/>
                <a:gd name="connsiteY20" fmla="*/ 325938 h 1980340"/>
                <a:gd name="connsiteX21" fmla="*/ 561273 w 1656500"/>
                <a:gd name="connsiteY21" fmla="*/ 294168 h 1980340"/>
                <a:gd name="connsiteX22" fmla="*/ 493615 w 1656500"/>
                <a:gd name="connsiteY22" fmla="*/ 327703 h 1980340"/>
                <a:gd name="connsiteX23" fmla="*/ 475376 w 1656500"/>
                <a:gd name="connsiteY23" fmla="*/ 470669 h 1980340"/>
                <a:gd name="connsiteX24" fmla="*/ 475376 w 1656500"/>
                <a:gd name="connsiteY24" fmla="*/ 627167 h 1980340"/>
                <a:gd name="connsiteX25" fmla="*/ 0 w 1656500"/>
                <a:gd name="connsiteY25" fmla="*/ 627167 h 1980340"/>
                <a:gd name="connsiteX26" fmla="*/ 0 w 1656500"/>
                <a:gd name="connsiteY26" fmla="*/ 464786 h 1980340"/>
                <a:gd name="connsiteX27" fmla="*/ 124728 w 1656500"/>
                <a:gd name="connsiteY27" fmla="*/ 95899 h 1980340"/>
                <a:gd name="connsiteX28" fmla="*/ 521266 w 1656500"/>
                <a:gd name="connsiteY28" fmla="*/ 0 h 1980340"/>
                <a:gd name="connsiteX29" fmla="*/ 982522 w 1656500"/>
                <a:gd name="connsiteY29" fmla="*/ 132872 h 1980340"/>
                <a:gd name="connsiteX30" fmla="*/ 1103719 w 1656500"/>
                <a:gd name="connsiteY30" fmla="*/ 502090 h 1980340"/>
                <a:gd name="connsiteX31" fmla="*/ 1060182 w 1656500"/>
                <a:gd name="connsiteY31" fmla="*/ 733150 h 1980340"/>
                <a:gd name="connsiteX32" fmla="*/ 907215 w 1656500"/>
                <a:gd name="connsiteY32" fmla="*/ 863089 h 1980340"/>
                <a:gd name="connsiteX33" fmla="*/ 1068419 w 1656500"/>
                <a:gd name="connsiteY33" fmla="*/ 982586 h 1980340"/>
                <a:gd name="connsiteX34" fmla="*/ 1121369 w 1656500"/>
                <a:gd name="connsiteY34" fmla="*/ 1371687 h 1980340"/>
                <a:gd name="connsiteX35" fmla="*/ 1069596 w 1656500"/>
                <a:gd name="connsiteY35" fmla="*/ 1724276 h 1980340"/>
                <a:gd name="connsiteX36" fmla="*/ 890742 w 1656500"/>
                <a:gd name="connsiteY36" fmla="*/ 1914998 h 1980340"/>
                <a:gd name="connsiteX37" fmla="*/ 1656500 w 1656500"/>
                <a:gd name="connsiteY37" fmla="*/ 1926362 h 1980340"/>
                <a:gd name="connsiteX0" fmla="*/ 564803 w 1656500"/>
                <a:gd name="connsiteY0" fmla="*/ 1980340 h 1980340"/>
                <a:gd name="connsiteX1" fmla="*/ 210037 w 1656500"/>
                <a:gd name="connsiteY1" fmla="*/ 1904444 h 1980340"/>
                <a:gd name="connsiteX2" fmla="*/ 40595 w 1656500"/>
                <a:gd name="connsiteY2" fmla="*/ 1718530 h 1980340"/>
                <a:gd name="connsiteX3" fmla="*/ 0 w 1656500"/>
                <a:gd name="connsiteY3" fmla="*/ 1336700 h 1980340"/>
                <a:gd name="connsiteX4" fmla="*/ 0 w 1656500"/>
                <a:gd name="connsiteY4" fmla="*/ 1186086 h 1980340"/>
                <a:gd name="connsiteX5" fmla="*/ 475376 w 1656500"/>
                <a:gd name="connsiteY5" fmla="*/ 1186086 h 1980340"/>
                <a:gd name="connsiteX6" fmla="*/ 475376 w 1656500"/>
                <a:gd name="connsiteY6" fmla="*/ 1495551 h 1980340"/>
                <a:gd name="connsiteX7" fmla="*/ 490085 w 1656500"/>
                <a:gd name="connsiteY7" fmla="*/ 1652636 h 1980340"/>
                <a:gd name="connsiteX8" fmla="*/ 555390 w 1656500"/>
                <a:gd name="connsiteY8" fmla="*/ 1686172 h 1980340"/>
                <a:gd name="connsiteX9" fmla="*/ 628344 w 1656500"/>
                <a:gd name="connsiteY9" fmla="*/ 1643811 h 1980340"/>
                <a:gd name="connsiteX10" fmla="*/ 645994 w 1656500"/>
                <a:gd name="connsiteY10" fmla="*/ 1422597 h 1980340"/>
                <a:gd name="connsiteX11" fmla="*/ 645994 w 1656500"/>
                <a:gd name="connsiteY11" fmla="*/ 1290810 h 1980340"/>
                <a:gd name="connsiteX12" fmla="*/ 621284 w 1656500"/>
                <a:gd name="connsiteY12" fmla="*/ 1130782 h 1980340"/>
                <a:gd name="connsiteX13" fmla="*/ 548330 w 1656500"/>
                <a:gd name="connsiteY13" fmla="*/ 1064300 h 1980340"/>
                <a:gd name="connsiteX14" fmla="*/ 361239 w 1656500"/>
                <a:gd name="connsiteY14" fmla="*/ 1046062 h 1980340"/>
                <a:gd name="connsiteX15" fmla="*/ 361239 w 1656500"/>
                <a:gd name="connsiteY15" fmla="*/ 769544 h 1980340"/>
                <a:gd name="connsiteX16" fmla="*/ 570687 w 1656500"/>
                <a:gd name="connsiteY16" fmla="*/ 756600 h 1980340"/>
                <a:gd name="connsiteX17" fmla="*/ 628344 w 1656500"/>
                <a:gd name="connsiteY17" fmla="*/ 700120 h 1980340"/>
                <a:gd name="connsiteX18" fmla="*/ 645994 w 1656500"/>
                <a:gd name="connsiteY18" fmla="*/ 563626 h 1980340"/>
                <a:gd name="connsiteX19" fmla="*/ 645994 w 1656500"/>
                <a:gd name="connsiteY19" fmla="*/ 457726 h 1980340"/>
                <a:gd name="connsiteX20" fmla="*/ 625402 w 1656500"/>
                <a:gd name="connsiteY20" fmla="*/ 325938 h 1980340"/>
                <a:gd name="connsiteX21" fmla="*/ 561273 w 1656500"/>
                <a:gd name="connsiteY21" fmla="*/ 294168 h 1980340"/>
                <a:gd name="connsiteX22" fmla="*/ 493615 w 1656500"/>
                <a:gd name="connsiteY22" fmla="*/ 327703 h 1980340"/>
                <a:gd name="connsiteX23" fmla="*/ 475376 w 1656500"/>
                <a:gd name="connsiteY23" fmla="*/ 470669 h 1980340"/>
                <a:gd name="connsiteX24" fmla="*/ 475376 w 1656500"/>
                <a:gd name="connsiteY24" fmla="*/ 627167 h 1980340"/>
                <a:gd name="connsiteX25" fmla="*/ 0 w 1656500"/>
                <a:gd name="connsiteY25" fmla="*/ 627167 h 1980340"/>
                <a:gd name="connsiteX26" fmla="*/ 0 w 1656500"/>
                <a:gd name="connsiteY26" fmla="*/ 464786 h 1980340"/>
                <a:gd name="connsiteX27" fmla="*/ 124728 w 1656500"/>
                <a:gd name="connsiteY27" fmla="*/ 95899 h 1980340"/>
                <a:gd name="connsiteX28" fmla="*/ 521266 w 1656500"/>
                <a:gd name="connsiteY28" fmla="*/ 0 h 1980340"/>
                <a:gd name="connsiteX29" fmla="*/ 982522 w 1656500"/>
                <a:gd name="connsiteY29" fmla="*/ 132872 h 1980340"/>
                <a:gd name="connsiteX30" fmla="*/ 1103719 w 1656500"/>
                <a:gd name="connsiteY30" fmla="*/ 502090 h 1980340"/>
                <a:gd name="connsiteX31" fmla="*/ 1060182 w 1656500"/>
                <a:gd name="connsiteY31" fmla="*/ 733150 h 1980340"/>
                <a:gd name="connsiteX32" fmla="*/ 907215 w 1656500"/>
                <a:gd name="connsiteY32" fmla="*/ 863089 h 1980340"/>
                <a:gd name="connsiteX33" fmla="*/ 1068419 w 1656500"/>
                <a:gd name="connsiteY33" fmla="*/ 982586 h 1980340"/>
                <a:gd name="connsiteX34" fmla="*/ 1121369 w 1656500"/>
                <a:gd name="connsiteY34" fmla="*/ 1371687 h 1980340"/>
                <a:gd name="connsiteX35" fmla="*/ 1069596 w 1656500"/>
                <a:gd name="connsiteY35" fmla="*/ 1724276 h 1980340"/>
                <a:gd name="connsiteX36" fmla="*/ 890742 w 1656500"/>
                <a:gd name="connsiteY36" fmla="*/ 1914998 h 1980340"/>
                <a:gd name="connsiteX37" fmla="*/ 1656500 w 1656500"/>
                <a:gd name="connsiteY37" fmla="*/ 1926362 h 1980340"/>
                <a:gd name="connsiteX0" fmla="*/ 564803 w 1684040"/>
                <a:gd name="connsiteY0" fmla="*/ 1980340 h 1980340"/>
                <a:gd name="connsiteX1" fmla="*/ 210037 w 1684040"/>
                <a:gd name="connsiteY1" fmla="*/ 1904444 h 1980340"/>
                <a:gd name="connsiteX2" fmla="*/ 40595 w 1684040"/>
                <a:gd name="connsiteY2" fmla="*/ 1718530 h 1980340"/>
                <a:gd name="connsiteX3" fmla="*/ 0 w 1684040"/>
                <a:gd name="connsiteY3" fmla="*/ 1336700 h 1980340"/>
                <a:gd name="connsiteX4" fmla="*/ 0 w 1684040"/>
                <a:gd name="connsiteY4" fmla="*/ 1186086 h 1980340"/>
                <a:gd name="connsiteX5" fmla="*/ 475376 w 1684040"/>
                <a:gd name="connsiteY5" fmla="*/ 1186086 h 1980340"/>
                <a:gd name="connsiteX6" fmla="*/ 475376 w 1684040"/>
                <a:gd name="connsiteY6" fmla="*/ 1495551 h 1980340"/>
                <a:gd name="connsiteX7" fmla="*/ 490085 w 1684040"/>
                <a:gd name="connsiteY7" fmla="*/ 1652636 h 1980340"/>
                <a:gd name="connsiteX8" fmla="*/ 555390 w 1684040"/>
                <a:gd name="connsiteY8" fmla="*/ 1686172 h 1980340"/>
                <a:gd name="connsiteX9" fmla="*/ 628344 w 1684040"/>
                <a:gd name="connsiteY9" fmla="*/ 1643811 h 1980340"/>
                <a:gd name="connsiteX10" fmla="*/ 645994 w 1684040"/>
                <a:gd name="connsiteY10" fmla="*/ 1422597 h 1980340"/>
                <a:gd name="connsiteX11" fmla="*/ 645994 w 1684040"/>
                <a:gd name="connsiteY11" fmla="*/ 1290810 h 1980340"/>
                <a:gd name="connsiteX12" fmla="*/ 621284 w 1684040"/>
                <a:gd name="connsiteY12" fmla="*/ 1130782 h 1980340"/>
                <a:gd name="connsiteX13" fmla="*/ 548330 w 1684040"/>
                <a:gd name="connsiteY13" fmla="*/ 1064300 h 1980340"/>
                <a:gd name="connsiteX14" fmla="*/ 361239 w 1684040"/>
                <a:gd name="connsiteY14" fmla="*/ 1046062 h 1980340"/>
                <a:gd name="connsiteX15" fmla="*/ 361239 w 1684040"/>
                <a:gd name="connsiteY15" fmla="*/ 769544 h 1980340"/>
                <a:gd name="connsiteX16" fmla="*/ 570687 w 1684040"/>
                <a:gd name="connsiteY16" fmla="*/ 756600 h 1980340"/>
                <a:gd name="connsiteX17" fmla="*/ 628344 w 1684040"/>
                <a:gd name="connsiteY17" fmla="*/ 700120 h 1980340"/>
                <a:gd name="connsiteX18" fmla="*/ 645994 w 1684040"/>
                <a:gd name="connsiteY18" fmla="*/ 563626 h 1980340"/>
                <a:gd name="connsiteX19" fmla="*/ 645994 w 1684040"/>
                <a:gd name="connsiteY19" fmla="*/ 457726 h 1980340"/>
                <a:gd name="connsiteX20" fmla="*/ 625402 w 1684040"/>
                <a:gd name="connsiteY20" fmla="*/ 325938 h 1980340"/>
                <a:gd name="connsiteX21" fmla="*/ 561273 w 1684040"/>
                <a:gd name="connsiteY21" fmla="*/ 294168 h 1980340"/>
                <a:gd name="connsiteX22" fmla="*/ 493615 w 1684040"/>
                <a:gd name="connsiteY22" fmla="*/ 327703 h 1980340"/>
                <a:gd name="connsiteX23" fmla="*/ 475376 w 1684040"/>
                <a:gd name="connsiteY23" fmla="*/ 470669 h 1980340"/>
                <a:gd name="connsiteX24" fmla="*/ 475376 w 1684040"/>
                <a:gd name="connsiteY24" fmla="*/ 627167 h 1980340"/>
                <a:gd name="connsiteX25" fmla="*/ 0 w 1684040"/>
                <a:gd name="connsiteY25" fmla="*/ 627167 h 1980340"/>
                <a:gd name="connsiteX26" fmla="*/ 0 w 1684040"/>
                <a:gd name="connsiteY26" fmla="*/ 464786 h 1980340"/>
                <a:gd name="connsiteX27" fmla="*/ 124728 w 1684040"/>
                <a:gd name="connsiteY27" fmla="*/ 95899 h 1980340"/>
                <a:gd name="connsiteX28" fmla="*/ 521266 w 1684040"/>
                <a:gd name="connsiteY28" fmla="*/ 0 h 1980340"/>
                <a:gd name="connsiteX29" fmla="*/ 982522 w 1684040"/>
                <a:gd name="connsiteY29" fmla="*/ 132872 h 1980340"/>
                <a:gd name="connsiteX30" fmla="*/ 1103719 w 1684040"/>
                <a:gd name="connsiteY30" fmla="*/ 502090 h 1980340"/>
                <a:gd name="connsiteX31" fmla="*/ 1060182 w 1684040"/>
                <a:gd name="connsiteY31" fmla="*/ 733150 h 1980340"/>
                <a:gd name="connsiteX32" fmla="*/ 907215 w 1684040"/>
                <a:gd name="connsiteY32" fmla="*/ 863089 h 1980340"/>
                <a:gd name="connsiteX33" fmla="*/ 1068419 w 1684040"/>
                <a:gd name="connsiteY33" fmla="*/ 982586 h 1980340"/>
                <a:gd name="connsiteX34" fmla="*/ 1121369 w 1684040"/>
                <a:gd name="connsiteY34" fmla="*/ 1371687 h 1980340"/>
                <a:gd name="connsiteX35" fmla="*/ 1069596 w 1684040"/>
                <a:gd name="connsiteY35" fmla="*/ 1724276 h 1980340"/>
                <a:gd name="connsiteX36" fmla="*/ 890742 w 1684040"/>
                <a:gd name="connsiteY36" fmla="*/ 1914998 h 1980340"/>
                <a:gd name="connsiteX37" fmla="*/ 1684040 w 1684040"/>
                <a:gd name="connsiteY37" fmla="*/ 1948394 h 1980340"/>
                <a:gd name="connsiteX0" fmla="*/ 21144 w 2440282"/>
                <a:gd name="connsiteY0" fmla="*/ 1952799 h 1952799"/>
                <a:gd name="connsiteX1" fmla="*/ 966279 w 2440282"/>
                <a:gd name="connsiteY1" fmla="*/ 1904444 h 1952799"/>
                <a:gd name="connsiteX2" fmla="*/ 796837 w 2440282"/>
                <a:gd name="connsiteY2" fmla="*/ 1718530 h 1952799"/>
                <a:gd name="connsiteX3" fmla="*/ 756242 w 2440282"/>
                <a:gd name="connsiteY3" fmla="*/ 1336700 h 1952799"/>
                <a:gd name="connsiteX4" fmla="*/ 756242 w 2440282"/>
                <a:gd name="connsiteY4" fmla="*/ 1186086 h 1952799"/>
                <a:gd name="connsiteX5" fmla="*/ 1231618 w 2440282"/>
                <a:gd name="connsiteY5" fmla="*/ 1186086 h 1952799"/>
                <a:gd name="connsiteX6" fmla="*/ 1231618 w 2440282"/>
                <a:gd name="connsiteY6" fmla="*/ 1495551 h 1952799"/>
                <a:gd name="connsiteX7" fmla="*/ 1246327 w 2440282"/>
                <a:gd name="connsiteY7" fmla="*/ 1652636 h 1952799"/>
                <a:gd name="connsiteX8" fmla="*/ 1311632 w 2440282"/>
                <a:gd name="connsiteY8" fmla="*/ 1686172 h 1952799"/>
                <a:gd name="connsiteX9" fmla="*/ 1384586 w 2440282"/>
                <a:gd name="connsiteY9" fmla="*/ 1643811 h 1952799"/>
                <a:gd name="connsiteX10" fmla="*/ 1402236 w 2440282"/>
                <a:gd name="connsiteY10" fmla="*/ 1422597 h 1952799"/>
                <a:gd name="connsiteX11" fmla="*/ 1402236 w 2440282"/>
                <a:gd name="connsiteY11" fmla="*/ 1290810 h 1952799"/>
                <a:gd name="connsiteX12" fmla="*/ 1377526 w 2440282"/>
                <a:gd name="connsiteY12" fmla="*/ 1130782 h 1952799"/>
                <a:gd name="connsiteX13" fmla="*/ 1304572 w 2440282"/>
                <a:gd name="connsiteY13" fmla="*/ 1064300 h 1952799"/>
                <a:gd name="connsiteX14" fmla="*/ 1117481 w 2440282"/>
                <a:gd name="connsiteY14" fmla="*/ 1046062 h 1952799"/>
                <a:gd name="connsiteX15" fmla="*/ 1117481 w 2440282"/>
                <a:gd name="connsiteY15" fmla="*/ 769544 h 1952799"/>
                <a:gd name="connsiteX16" fmla="*/ 1326929 w 2440282"/>
                <a:gd name="connsiteY16" fmla="*/ 756600 h 1952799"/>
                <a:gd name="connsiteX17" fmla="*/ 1384586 w 2440282"/>
                <a:gd name="connsiteY17" fmla="*/ 700120 h 1952799"/>
                <a:gd name="connsiteX18" fmla="*/ 1402236 w 2440282"/>
                <a:gd name="connsiteY18" fmla="*/ 563626 h 1952799"/>
                <a:gd name="connsiteX19" fmla="*/ 1402236 w 2440282"/>
                <a:gd name="connsiteY19" fmla="*/ 457726 h 1952799"/>
                <a:gd name="connsiteX20" fmla="*/ 1381644 w 2440282"/>
                <a:gd name="connsiteY20" fmla="*/ 325938 h 1952799"/>
                <a:gd name="connsiteX21" fmla="*/ 1317515 w 2440282"/>
                <a:gd name="connsiteY21" fmla="*/ 294168 h 1952799"/>
                <a:gd name="connsiteX22" fmla="*/ 1249857 w 2440282"/>
                <a:gd name="connsiteY22" fmla="*/ 327703 h 1952799"/>
                <a:gd name="connsiteX23" fmla="*/ 1231618 w 2440282"/>
                <a:gd name="connsiteY23" fmla="*/ 470669 h 1952799"/>
                <a:gd name="connsiteX24" fmla="*/ 1231618 w 2440282"/>
                <a:gd name="connsiteY24" fmla="*/ 627167 h 1952799"/>
                <a:gd name="connsiteX25" fmla="*/ 756242 w 2440282"/>
                <a:gd name="connsiteY25" fmla="*/ 627167 h 1952799"/>
                <a:gd name="connsiteX26" fmla="*/ 756242 w 2440282"/>
                <a:gd name="connsiteY26" fmla="*/ 464786 h 1952799"/>
                <a:gd name="connsiteX27" fmla="*/ 880970 w 2440282"/>
                <a:gd name="connsiteY27" fmla="*/ 95899 h 1952799"/>
                <a:gd name="connsiteX28" fmla="*/ 1277508 w 2440282"/>
                <a:gd name="connsiteY28" fmla="*/ 0 h 1952799"/>
                <a:gd name="connsiteX29" fmla="*/ 1738764 w 2440282"/>
                <a:gd name="connsiteY29" fmla="*/ 132872 h 1952799"/>
                <a:gd name="connsiteX30" fmla="*/ 1859961 w 2440282"/>
                <a:gd name="connsiteY30" fmla="*/ 502090 h 1952799"/>
                <a:gd name="connsiteX31" fmla="*/ 1816424 w 2440282"/>
                <a:gd name="connsiteY31" fmla="*/ 733150 h 1952799"/>
                <a:gd name="connsiteX32" fmla="*/ 1663457 w 2440282"/>
                <a:gd name="connsiteY32" fmla="*/ 863089 h 1952799"/>
                <a:gd name="connsiteX33" fmla="*/ 1824661 w 2440282"/>
                <a:gd name="connsiteY33" fmla="*/ 982586 h 1952799"/>
                <a:gd name="connsiteX34" fmla="*/ 1877611 w 2440282"/>
                <a:gd name="connsiteY34" fmla="*/ 1371687 h 1952799"/>
                <a:gd name="connsiteX35" fmla="*/ 1825838 w 2440282"/>
                <a:gd name="connsiteY35" fmla="*/ 1724276 h 1952799"/>
                <a:gd name="connsiteX36" fmla="*/ 1646984 w 2440282"/>
                <a:gd name="connsiteY36" fmla="*/ 1914998 h 1952799"/>
                <a:gd name="connsiteX37" fmla="*/ 2440282 w 2440282"/>
                <a:gd name="connsiteY37" fmla="*/ 1948394 h 1952799"/>
                <a:gd name="connsiteX0" fmla="*/ 0 w 2419138"/>
                <a:gd name="connsiteY0" fmla="*/ 1952799 h 1952799"/>
                <a:gd name="connsiteX1" fmla="*/ 945135 w 2419138"/>
                <a:gd name="connsiteY1" fmla="*/ 1904444 h 1952799"/>
                <a:gd name="connsiteX2" fmla="*/ 775693 w 2419138"/>
                <a:gd name="connsiteY2" fmla="*/ 1718530 h 1952799"/>
                <a:gd name="connsiteX3" fmla="*/ 735098 w 2419138"/>
                <a:gd name="connsiteY3" fmla="*/ 1336700 h 1952799"/>
                <a:gd name="connsiteX4" fmla="*/ 735098 w 2419138"/>
                <a:gd name="connsiteY4" fmla="*/ 1186086 h 1952799"/>
                <a:gd name="connsiteX5" fmla="*/ 1210474 w 2419138"/>
                <a:gd name="connsiteY5" fmla="*/ 1186086 h 1952799"/>
                <a:gd name="connsiteX6" fmla="*/ 1210474 w 2419138"/>
                <a:gd name="connsiteY6" fmla="*/ 1495551 h 1952799"/>
                <a:gd name="connsiteX7" fmla="*/ 1225183 w 2419138"/>
                <a:gd name="connsiteY7" fmla="*/ 1652636 h 1952799"/>
                <a:gd name="connsiteX8" fmla="*/ 1290488 w 2419138"/>
                <a:gd name="connsiteY8" fmla="*/ 1686172 h 1952799"/>
                <a:gd name="connsiteX9" fmla="*/ 1363442 w 2419138"/>
                <a:gd name="connsiteY9" fmla="*/ 1643811 h 1952799"/>
                <a:gd name="connsiteX10" fmla="*/ 1381092 w 2419138"/>
                <a:gd name="connsiteY10" fmla="*/ 1422597 h 1952799"/>
                <a:gd name="connsiteX11" fmla="*/ 1381092 w 2419138"/>
                <a:gd name="connsiteY11" fmla="*/ 1290810 h 1952799"/>
                <a:gd name="connsiteX12" fmla="*/ 1356382 w 2419138"/>
                <a:gd name="connsiteY12" fmla="*/ 1130782 h 1952799"/>
                <a:gd name="connsiteX13" fmla="*/ 1283428 w 2419138"/>
                <a:gd name="connsiteY13" fmla="*/ 1064300 h 1952799"/>
                <a:gd name="connsiteX14" fmla="*/ 1096337 w 2419138"/>
                <a:gd name="connsiteY14" fmla="*/ 1046062 h 1952799"/>
                <a:gd name="connsiteX15" fmla="*/ 1096337 w 2419138"/>
                <a:gd name="connsiteY15" fmla="*/ 769544 h 1952799"/>
                <a:gd name="connsiteX16" fmla="*/ 1305785 w 2419138"/>
                <a:gd name="connsiteY16" fmla="*/ 756600 h 1952799"/>
                <a:gd name="connsiteX17" fmla="*/ 1363442 w 2419138"/>
                <a:gd name="connsiteY17" fmla="*/ 700120 h 1952799"/>
                <a:gd name="connsiteX18" fmla="*/ 1381092 w 2419138"/>
                <a:gd name="connsiteY18" fmla="*/ 563626 h 1952799"/>
                <a:gd name="connsiteX19" fmla="*/ 1381092 w 2419138"/>
                <a:gd name="connsiteY19" fmla="*/ 457726 h 1952799"/>
                <a:gd name="connsiteX20" fmla="*/ 1360500 w 2419138"/>
                <a:gd name="connsiteY20" fmla="*/ 325938 h 1952799"/>
                <a:gd name="connsiteX21" fmla="*/ 1296371 w 2419138"/>
                <a:gd name="connsiteY21" fmla="*/ 294168 h 1952799"/>
                <a:gd name="connsiteX22" fmla="*/ 1228713 w 2419138"/>
                <a:gd name="connsiteY22" fmla="*/ 327703 h 1952799"/>
                <a:gd name="connsiteX23" fmla="*/ 1210474 w 2419138"/>
                <a:gd name="connsiteY23" fmla="*/ 470669 h 1952799"/>
                <a:gd name="connsiteX24" fmla="*/ 1210474 w 2419138"/>
                <a:gd name="connsiteY24" fmla="*/ 627167 h 1952799"/>
                <a:gd name="connsiteX25" fmla="*/ 735098 w 2419138"/>
                <a:gd name="connsiteY25" fmla="*/ 627167 h 1952799"/>
                <a:gd name="connsiteX26" fmla="*/ 735098 w 2419138"/>
                <a:gd name="connsiteY26" fmla="*/ 464786 h 1952799"/>
                <a:gd name="connsiteX27" fmla="*/ 859826 w 2419138"/>
                <a:gd name="connsiteY27" fmla="*/ 95899 h 1952799"/>
                <a:gd name="connsiteX28" fmla="*/ 1256364 w 2419138"/>
                <a:gd name="connsiteY28" fmla="*/ 0 h 1952799"/>
                <a:gd name="connsiteX29" fmla="*/ 1717620 w 2419138"/>
                <a:gd name="connsiteY29" fmla="*/ 132872 h 1952799"/>
                <a:gd name="connsiteX30" fmla="*/ 1838817 w 2419138"/>
                <a:gd name="connsiteY30" fmla="*/ 502090 h 1952799"/>
                <a:gd name="connsiteX31" fmla="*/ 1795280 w 2419138"/>
                <a:gd name="connsiteY31" fmla="*/ 733150 h 1952799"/>
                <a:gd name="connsiteX32" fmla="*/ 1642313 w 2419138"/>
                <a:gd name="connsiteY32" fmla="*/ 863089 h 1952799"/>
                <a:gd name="connsiteX33" fmla="*/ 1803517 w 2419138"/>
                <a:gd name="connsiteY33" fmla="*/ 982586 h 1952799"/>
                <a:gd name="connsiteX34" fmla="*/ 1856467 w 2419138"/>
                <a:gd name="connsiteY34" fmla="*/ 1371687 h 1952799"/>
                <a:gd name="connsiteX35" fmla="*/ 1804694 w 2419138"/>
                <a:gd name="connsiteY35" fmla="*/ 1724276 h 1952799"/>
                <a:gd name="connsiteX36" fmla="*/ 1625840 w 2419138"/>
                <a:gd name="connsiteY36" fmla="*/ 1914998 h 1952799"/>
                <a:gd name="connsiteX37" fmla="*/ 2419138 w 2419138"/>
                <a:gd name="connsiteY37" fmla="*/ 1948394 h 1952799"/>
                <a:gd name="connsiteX0" fmla="*/ 0 w 2446678"/>
                <a:gd name="connsiteY0" fmla="*/ 1919751 h 1948394"/>
                <a:gd name="connsiteX1" fmla="*/ 972675 w 2446678"/>
                <a:gd name="connsiteY1" fmla="*/ 1904444 h 1948394"/>
                <a:gd name="connsiteX2" fmla="*/ 803233 w 2446678"/>
                <a:gd name="connsiteY2" fmla="*/ 1718530 h 1948394"/>
                <a:gd name="connsiteX3" fmla="*/ 762638 w 2446678"/>
                <a:gd name="connsiteY3" fmla="*/ 1336700 h 1948394"/>
                <a:gd name="connsiteX4" fmla="*/ 762638 w 2446678"/>
                <a:gd name="connsiteY4" fmla="*/ 1186086 h 1948394"/>
                <a:gd name="connsiteX5" fmla="*/ 1238014 w 2446678"/>
                <a:gd name="connsiteY5" fmla="*/ 1186086 h 1948394"/>
                <a:gd name="connsiteX6" fmla="*/ 1238014 w 2446678"/>
                <a:gd name="connsiteY6" fmla="*/ 1495551 h 1948394"/>
                <a:gd name="connsiteX7" fmla="*/ 1252723 w 2446678"/>
                <a:gd name="connsiteY7" fmla="*/ 1652636 h 1948394"/>
                <a:gd name="connsiteX8" fmla="*/ 1318028 w 2446678"/>
                <a:gd name="connsiteY8" fmla="*/ 1686172 h 1948394"/>
                <a:gd name="connsiteX9" fmla="*/ 1390982 w 2446678"/>
                <a:gd name="connsiteY9" fmla="*/ 1643811 h 1948394"/>
                <a:gd name="connsiteX10" fmla="*/ 1408632 w 2446678"/>
                <a:gd name="connsiteY10" fmla="*/ 1422597 h 1948394"/>
                <a:gd name="connsiteX11" fmla="*/ 1408632 w 2446678"/>
                <a:gd name="connsiteY11" fmla="*/ 1290810 h 1948394"/>
                <a:gd name="connsiteX12" fmla="*/ 1383922 w 2446678"/>
                <a:gd name="connsiteY12" fmla="*/ 1130782 h 1948394"/>
                <a:gd name="connsiteX13" fmla="*/ 1310968 w 2446678"/>
                <a:gd name="connsiteY13" fmla="*/ 1064300 h 1948394"/>
                <a:gd name="connsiteX14" fmla="*/ 1123877 w 2446678"/>
                <a:gd name="connsiteY14" fmla="*/ 1046062 h 1948394"/>
                <a:gd name="connsiteX15" fmla="*/ 1123877 w 2446678"/>
                <a:gd name="connsiteY15" fmla="*/ 769544 h 1948394"/>
                <a:gd name="connsiteX16" fmla="*/ 1333325 w 2446678"/>
                <a:gd name="connsiteY16" fmla="*/ 756600 h 1948394"/>
                <a:gd name="connsiteX17" fmla="*/ 1390982 w 2446678"/>
                <a:gd name="connsiteY17" fmla="*/ 700120 h 1948394"/>
                <a:gd name="connsiteX18" fmla="*/ 1408632 w 2446678"/>
                <a:gd name="connsiteY18" fmla="*/ 563626 h 1948394"/>
                <a:gd name="connsiteX19" fmla="*/ 1408632 w 2446678"/>
                <a:gd name="connsiteY19" fmla="*/ 457726 h 1948394"/>
                <a:gd name="connsiteX20" fmla="*/ 1388040 w 2446678"/>
                <a:gd name="connsiteY20" fmla="*/ 325938 h 1948394"/>
                <a:gd name="connsiteX21" fmla="*/ 1323911 w 2446678"/>
                <a:gd name="connsiteY21" fmla="*/ 294168 h 1948394"/>
                <a:gd name="connsiteX22" fmla="*/ 1256253 w 2446678"/>
                <a:gd name="connsiteY22" fmla="*/ 327703 h 1948394"/>
                <a:gd name="connsiteX23" fmla="*/ 1238014 w 2446678"/>
                <a:gd name="connsiteY23" fmla="*/ 470669 h 1948394"/>
                <a:gd name="connsiteX24" fmla="*/ 1238014 w 2446678"/>
                <a:gd name="connsiteY24" fmla="*/ 627167 h 1948394"/>
                <a:gd name="connsiteX25" fmla="*/ 762638 w 2446678"/>
                <a:gd name="connsiteY25" fmla="*/ 627167 h 1948394"/>
                <a:gd name="connsiteX26" fmla="*/ 762638 w 2446678"/>
                <a:gd name="connsiteY26" fmla="*/ 464786 h 1948394"/>
                <a:gd name="connsiteX27" fmla="*/ 887366 w 2446678"/>
                <a:gd name="connsiteY27" fmla="*/ 95899 h 1948394"/>
                <a:gd name="connsiteX28" fmla="*/ 1283904 w 2446678"/>
                <a:gd name="connsiteY28" fmla="*/ 0 h 1948394"/>
                <a:gd name="connsiteX29" fmla="*/ 1745160 w 2446678"/>
                <a:gd name="connsiteY29" fmla="*/ 132872 h 1948394"/>
                <a:gd name="connsiteX30" fmla="*/ 1866357 w 2446678"/>
                <a:gd name="connsiteY30" fmla="*/ 502090 h 1948394"/>
                <a:gd name="connsiteX31" fmla="*/ 1822820 w 2446678"/>
                <a:gd name="connsiteY31" fmla="*/ 733150 h 1948394"/>
                <a:gd name="connsiteX32" fmla="*/ 1669853 w 2446678"/>
                <a:gd name="connsiteY32" fmla="*/ 863089 h 1948394"/>
                <a:gd name="connsiteX33" fmla="*/ 1831057 w 2446678"/>
                <a:gd name="connsiteY33" fmla="*/ 982586 h 1948394"/>
                <a:gd name="connsiteX34" fmla="*/ 1884007 w 2446678"/>
                <a:gd name="connsiteY34" fmla="*/ 1371687 h 1948394"/>
                <a:gd name="connsiteX35" fmla="*/ 1832234 w 2446678"/>
                <a:gd name="connsiteY35" fmla="*/ 1724276 h 1948394"/>
                <a:gd name="connsiteX36" fmla="*/ 1653380 w 2446678"/>
                <a:gd name="connsiteY36" fmla="*/ 1914998 h 1948394"/>
                <a:gd name="connsiteX37" fmla="*/ 2446678 w 2446678"/>
                <a:gd name="connsiteY37" fmla="*/ 1948394 h 1948394"/>
                <a:gd name="connsiteX0" fmla="*/ 0 w 2516447"/>
                <a:gd name="connsiteY0" fmla="*/ 1908735 h 1948394"/>
                <a:gd name="connsiteX1" fmla="*/ 1042444 w 2516447"/>
                <a:gd name="connsiteY1" fmla="*/ 1904444 h 1948394"/>
                <a:gd name="connsiteX2" fmla="*/ 873002 w 2516447"/>
                <a:gd name="connsiteY2" fmla="*/ 1718530 h 1948394"/>
                <a:gd name="connsiteX3" fmla="*/ 832407 w 2516447"/>
                <a:gd name="connsiteY3" fmla="*/ 1336700 h 1948394"/>
                <a:gd name="connsiteX4" fmla="*/ 832407 w 2516447"/>
                <a:gd name="connsiteY4" fmla="*/ 1186086 h 1948394"/>
                <a:gd name="connsiteX5" fmla="*/ 1307783 w 2516447"/>
                <a:gd name="connsiteY5" fmla="*/ 1186086 h 1948394"/>
                <a:gd name="connsiteX6" fmla="*/ 1307783 w 2516447"/>
                <a:gd name="connsiteY6" fmla="*/ 1495551 h 1948394"/>
                <a:gd name="connsiteX7" fmla="*/ 1322492 w 2516447"/>
                <a:gd name="connsiteY7" fmla="*/ 1652636 h 1948394"/>
                <a:gd name="connsiteX8" fmla="*/ 1387797 w 2516447"/>
                <a:gd name="connsiteY8" fmla="*/ 1686172 h 1948394"/>
                <a:gd name="connsiteX9" fmla="*/ 1460751 w 2516447"/>
                <a:gd name="connsiteY9" fmla="*/ 1643811 h 1948394"/>
                <a:gd name="connsiteX10" fmla="*/ 1478401 w 2516447"/>
                <a:gd name="connsiteY10" fmla="*/ 1422597 h 1948394"/>
                <a:gd name="connsiteX11" fmla="*/ 1478401 w 2516447"/>
                <a:gd name="connsiteY11" fmla="*/ 1290810 h 1948394"/>
                <a:gd name="connsiteX12" fmla="*/ 1453691 w 2516447"/>
                <a:gd name="connsiteY12" fmla="*/ 1130782 h 1948394"/>
                <a:gd name="connsiteX13" fmla="*/ 1380737 w 2516447"/>
                <a:gd name="connsiteY13" fmla="*/ 1064300 h 1948394"/>
                <a:gd name="connsiteX14" fmla="*/ 1193646 w 2516447"/>
                <a:gd name="connsiteY14" fmla="*/ 1046062 h 1948394"/>
                <a:gd name="connsiteX15" fmla="*/ 1193646 w 2516447"/>
                <a:gd name="connsiteY15" fmla="*/ 769544 h 1948394"/>
                <a:gd name="connsiteX16" fmla="*/ 1403094 w 2516447"/>
                <a:gd name="connsiteY16" fmla="*/ 756600 h 1948394"/>
                <a:gd name="connsiteX17" fmla="*/ 1460751 w 2516447"/>
                <a:gd name="connsiteY17" fmla="*/ 700120 h 1948394"/>
                <a:gd name="connsiteX18" fmla="*/ 1478401 w 2516447"/>
                <a:gd name="connsiteY18" fmla="*/ 563626 h 1948394"/>
                <a:gd name="connsiteX19" fmla="*/ 1478401 w 2516447"/>
                <a:gd name="connsiteY19" fmla="*/ 457726 h 1948394"/>
                <a:gd name="connsiteX20" fmla="*/ 1457809 w 2516447"/>
                <a:gd name="connsiteY20" fmla="*/ 325938 h 1948394"/>
                <a:gd name="connsiteX21" fmla="*/ 1393680 w 2516447"/>
                <a:gd name="connsiteY21" fmla="*/ 294168 h 1948394"/>
                <a:gd name="connsiteX22" fmla="*/ 1326022 w 2516447"/>
                <a:gd name="connsiteY22" fmla="*/ 327703 h 1948394"/>
                <a:gd name="connsiteX23" fmla="*/ 1307783 w 2516447"/>
                <a:gd name="connsiteY23" fmla="*/ 470669 h 1948394"/>
                <a:gd name="connsiteX24" fmla="*/ 1307783 w 2516447"/>
                <a:gd name="connsiteY24" fmla="*/ 627167 h 1948394"/>
                <a:gd name="connsiteX25" fmla="*/ 832407 w 2516447"/>
                <a:gd name="connsiteY25" fmla="*/ 627167 h 1948394"/>
                <a:gd name="connsiteX26" fmla="*/ 832407 w 2516447"/>
                <a:gd name="connsiteY26" fmla="*/ 464786 h 1948394"/>
                <a:gd name="connsiteX27" fmla="*/ 957135 w 2516447"/>
                <a:gd name="connsiteY27" fmla="*/ 95899 h 1948394"/>
                <a:gd name="connsiteX28" fmla="*/ 1353673 w 2516447"/>
                <a:gd name="connsiteY28" fmla="*/ 0 h 1948394"/>
                <a:gd name="connsiteX29" fmla="*/ 1814929 w 2516447"/>
                <a:gd name="connsiteY29" fmla="*/ 132872 h 1948394"/>
                <a:gd name="connsiteX30" fmla="*/ 1936126 w 2516447"/>
                <a:gd name="connsiteY30" fmla="*/ 502090 h 1948394"/>
                <a:gd name="connsiteX31" fmla="*/ 1892589 w 2516447"/>
                <a:gd name="connsiteY31" fmla="*/ 733150 h 1948394"/>
                <a:gd name="connsiteX32" fmla="*/ 1739622 w 2516447"/>
                <a:gd name="connsiteY32" fmla="*/ 863089 h 1948394"/>
                <a:gd name="connsiteX33" fmla="*/ 1900826 w 2516447"/>
                <a:gd name="connsiteY33" fmla="*/ 982586 h 1948394"/>
                <a:gd name="connsiteX34" fmla="*/ 1953776 w 2516447"/>
                <a:gd name="connsiteY34" fmla="*/ 1371687 h 1948394"/>
                <a:gd name="connsiteX35" fmla="*/ 1902003 w 2516447"/>
                <a:gd name="connsiteY35" fmla="*/ 1724276 h 1948394"/>
                <a:gd name="connsiteX36" fmla="*/ 1723149 w 2516447"/>
                <a:gd name="connsiteY36" fmla="*/ 1914998 h 1948394"/>
                <a:gd name="connsiteX37" fmla="*/ 2516447 w 2516447"/>
                <a:gd name="connsiteY37" fmla="*/ 1948394 h 1948394"/>
                <a:gd name="connsiteX0" fmla="*/ 0 w 2516447"/>
                <a:gd name="connsiteY0" fmla="*/ 1908735 h 1948394"/>
                <a:gd name="connsiteX1" fmla="*/ 1042444 w 2516447"/>
                <a:gd name="connsiteY1" fmla="*/ 1904444 h 1948394"/>
                <a:gd name="connsiteX2" fmla="*/ 873002 w 2516447"/>
                <a:gd name="connsiteY2" fmla="*/ 1718530 h 1948394"/>
                <a:gd name="connsiteX3" fmla="*/ 832407 w 2516447"/>
                <a:gd name="connsiteY3" fmla="*/ 1336700 h 1948394"/>
                <a:gd name="connsiteX4" fmla="*/ 832407 w 2516447"/>
                <a:gd name="connsiteY4" fmla="*/ 1186086 h 1948394"/>
                <a:gd name="connsiteX5" fmla="*/ 1307783 w 2516447"/>
                <a:gd name="connsiteY5" fmla="*/ 1186086 h 1948394"/>
                <a:gd name="connsiteX6" fmla="*/ 1307783 w 2516447"/>
                <a:gd name="connsiteY6" fmla="*/ 1495551 h 1948394"/>
                <a:gd name="connsiteX7" fmla="*/ 1322492 w 2516447"/>
                <a:gd name="connsiteY7" fmla="*/ 1652636 h 1948394"/>
                <a:gd name="connsiteX8" fmla="*/ 1387797 w 2516447"/>
                <a:gd name="connsiteY8" fmla="*/ 1686172 h 1948394"/>
                <a:gd name="connsiteX9" fmla="*/ 1460751 w 2516447"/>
                <a:gd name="connsiteY9" fmla="*/ 1643811 h 1948394"/>
                <a:gd name="connsiteX10" fmla="*/ 1478401 w 2516447"/>
                <a:gd name="connsiteY10" fmla="*/ 1422597 h 1948394"/>
                <a:gd name="connsiteX11" fmla="*/ 1478401 w 2516447"/>
                <a:gd name="connsiteY11" fmla="*/ 1290810 h 1948394"/>
                <a:gd name="connsiteX12" fmla="*/ 1453691 w 2516447"/>
                <a:gd name="connsiteY12" fmla="*/ 1130782 h 1948394"/>
                <a:gd name="connsiteX13" fmla="*/ 1380737 w 2516447"/>
                <a:gd name="connsiteY13" fmla="*/ 1064300 h 1948394"/>
                <a:gd name="connsiteX14" fmla="*/ 1193646 w 2516447"/>
                <a:gd name="connsiteY14" fmla="*/ 1046062 h 1948394"/>
                <a:gd name="connsiteX15" fmla="*/ 1193646 w 2516447"/>
                <a:gd name="connsiteY15" fmla="*/ 769544 h 1948394"/>
                <a:gd name="connsiteX16" fmla="*/ 1403094 w 2516447"/>
                <a:gd name="connsiteY16" fmla="*/ 756600 h 1948394"/>
                <a:gd name="connsiteX17" fmla="*/ 1460751 w 2516447"/>
                <a:gd name="connsiteY17" fmla="*/ 700120 h 1948394"/>
                <a:gd name="connsiteX18" fmla="*/ 1478401 w 2516447"/>
                <a:gd name="connsiteY18" fmla="*/ 563626 h 1948394"/>
                <a:gd name="connsiteX19" fmla="*/ 1478401 w 2516447"/>
                <a:gd name="connsiteY19" fmla="*/ 457726 h 1948394"/>
                <a:gd name="connsiteX20" fmla="*/ 1457809 w 2516447"/>
                <a:gd name="connsiteY20" fmla="*/ 325938 h 1948394"/>
                <a:gd name="connsiteX21" fmla="*/ 1393680 w 2516447"/>
                <a:gd name="connsiteY21" fmla="*/ 294168 h 1948394"/>
                <a:gd name="connsiteX22" fmla="*/ 1326022 w 2516447"/>
                <a:gd name="connsiteY22" fmla="*/ 327703 h 1948394"/>
                <a:gd name="connsiteX23" fmla="*/ 1307783 w 2516447"/>
                <a:gd name="connsiteY23" fmla="*/ 470669 h 1948394"/>
                <a:gd name="connsiteX24" fmla="*/ 1307783 w 2516447"/>
                <a:gd name="connsiteY24" fmla="*/ 627167 h 1948394"/>
                <a:gd name="connsiteX25" fmla="*/ 832407 w 2516447"/>
                <a:gd name="connsiteY25" fmla="*/ 627167 h 1948394"/>
                <a:gd name="connsiteX26" fmla="*/ 832407 w 2516447"/>
                <a:gd name="connsiteY26" fmla="*/ 464786 h 1948394"/>
                <a:gd name="connsiteX27" fmla="*/ 957135 w 2516447"/>
                <a:gd name="connsiteY27" fmla="*/ 95899 h 1948394"/>
                <a:gd name="connsiteX28" fmla="*/ 1353673 w 2516447"/>
                <a:gd name="connsiteY28" fmla="*/ 0 h 1948394"/>
                <a:gd name="connsiteX29" fmla="*/ 1814929 w 2516447"/>
                <a:gd name="connsiteY29" fmla="*/ 132872 h 1948394"/>
                <a:gd name="connsiteX30" fmla="*/ 1936126 w 2516447"/>
                <a:gd name="connsiteY30" fmla="*/ 502090 h 1948394"/>
                <a:gd name="connsiteX31" fmla="*/ 1892589 w 2516447"/>
                <a:gd name="connsiteY31" fmla="*/ 733150 h 1948394"/>
                <a:gd name="connsiteX32" fmla="*/ 1739622 w 2516447"/>
                <a:gd name="connsiteY32" fmla="*/ 863089 h 1948394"/>
                <a:gd name="connsiteX33" fmla="*/ 1900826 w 2516447"/>
                <a:gd name="connsiteY33" fmla="*/ 982586 h 1948394"/>
                <a:gd name="connsiteX34" fmla="*/ 1953776 w 2516447"/>
                <a:gd name="connsiteY34" fmla="*/ 1371687 h 1948394"/>
                <a:gd name="connsiteX35" fmla="*/ 1902003 w 2516447"/>
                <a:gd name="connsiteY35" fmla="*/ 1724276 h 1948394"/>
                <a:gd name="connsiteX36" fmla="*/ 1723149 w 2516447"/>
                <a:gd name="connsiteY36" fmla="*/ 1914998 h 1948394"/>
                <a:gd name="connsiteX37" fmla="*/ 2516447 w 2516447"/>
                <a:gd name="connsiteY37" fmla="*/ 1948394 h 1948394"/>
                <a:gd name="connsiteX0" fmla="*/ 0 w 2516447"/>
                <a:gd name="connsiteY0" fmla="*/ 1908735 h 1948394"/>
                <a:gd name="connsiteX1" fmla="*/ 1042444 w 2516447"/>
                <a:gd name="connsiteY1" fmla="*/ 1904444 h 1948394"/>
                <a:gd name="connsiteX2" fmla="*/ 873002 w 2516447"/>
                <a:gd name="connsiteY2" fmla="*/ 1718530 h 1948394"/>
                <a:gd name="connsiteX3" fmla="*/ 832407 w 2516447"/>
                <a:gd name="connsiteY3" fmla="*/ 1336700 h 1948394"/>
                <a:gd name="connsiteX4" fmla="*/ 832407 w 2516447"/>
                <a:gd name="connsiteY4" fmla="*/ 1186086 h 1948394"/>
                <a:gd name="connsiteX5" fmla="*/ 1307783 w 2516447"/>
                <a:gd name="connsiteY5" fmla="*/ 1186086 h 1948394"/>
                <a:gd name="connsiteX6" fmla="*/ 1307783 w 2516447"/>
                <a:gd name="connsiteY6" fmla="*/ 1495551 h 1948394"/>
                <a:gd name="connsiteX7" fmla="*/ 1322492 w 2516447"/>
                <a:gd name="connsiteY7" fmla="*/ 1652636 h 1948394"/>
                <a:gd name="connsiteX8" fmla="*/ 1387797 w 2516447"/>
                <a:gd name="connsiteY8" fmla="*/ 1686172 h 1948394"/>
                <a:gd name="connsiteX9" fmla="*/ 1460751 w 2516447"/>
                <a:gd name="connsiteY9" fmla="*/ 1643811 h 1948394"/>
                <a:gd name="connsiteX10" fmla="*/ 1478401 w 2516447"/>
                <a:gd name="connsiteY10" fmla="*/ 1422597 h 1948394"/>
                <a:gd name="connsiteX11" fmla="*/ 1478401 w 2516447"/>
                <a:gd name="connsiteY11" fmla="*/ 1290810 h 1948394"/>
                <a:gd name="connsiteX12" fmla="*/ 1453691 w 2516447"/>
                <a:gd name="connsiteY12" fmla="*/ 1130782 h 1948394"/>
                <a:gd name="connsiteX13" fmla="*/ 1380737 w 2516447"/>
                <a:gd name="connsiteY13" fmla="*/ 1064300 h 1948394"/>
                <a:gd name="connsiteX14" fmla="*/ 1193646 w 2516447"/>
                <a:gd name="connsiteY14" fmla="*/ 1046062 h 1948394"/>
                <a:gd name="connsiteX15" fmla="*/ 1193646 w 2516447"/>
                <a:gd name="connsiteY15" fmla="*/ 769544 h 1948394"/>
                <a:gd name="connsiteX16" fmla="*/ 1403094 w 2516447"/>
                <a:gd name="connsiteY16" fmla="*/ 756600 h 1948394"/>
                <a:gd name="connsiteX17" fmla="*/ 1460751 w 2516447"/>
                <a:gd name="connsiteY17" fmla="*/ 700120 h 1948394"/>
                <a:gd name="connsiteX18" fmla="*/ 1478401 w 2516447"/>
                <a:gd name="connsiteY18" fmla="*/ 563626 h 1948394"/>
                <a:gd name="connsiteX19" fmla="*/ 1478401 w 2516447"/>
                <a:gd name="connsiteY19" fmla="*/ 457726 h 1948394"/>
                <a:gd name="connsiteX20" fmla="*/ 1457809 w 2516447"/>
                <a:gd name="connsiteY20" fmla="*/ 325938 h 1948394"/>
                <a:gd name="connsiteX21" fmla="*/ 1393680 w 2516447"/>
                <a:gd name="connsiteY21" fmla="*/ 294168 h 1948394"/>
                <a:gd name="connsiteX22" fmla="*/ 1326022 w 2516447"/>
                <a:gd name="connsiteY22" fmla="*/ 327703 h 1948394"/>
                <a:gd name="connsiteX23" fmla="*/ 1307783 w 2516447"/>
                <a:gd name="connsiteY23" fmla="*/ 470669 h 1948394"/>
                <a:gd name="connsiteX24" fmla="*/ 1307783 w 2516447"/>
                <a:gd name="connsiteY24" fmla="*/ 627167 h 1948394"/>
                <a:gd name="connsiteX25" fmla="*/ 832407 w 2516447"/>
                <a:gd name="connsiteY25" fmla="*/ 627167 h 1948394"/>
                <a:gd name="connsiteX26" fmla="*/ 832407 w 2516447"/>
                <a:gd name="connsiteY26" fmla="*/ 464786 h 1948394"/>
                <a:gd name="connsiteX27" fmla="*/ 957135 w 2516447"/>
                <a:gd name="connsiteY27" fmla="*/ 95899 h 1948394"/>
                <a:gd name="connsiteX28" fmla="*/ 1353673 w 2516447"/>
                <a:gd name="connsiteY28" fmla="*/ 0 h 1948394"/>
                <a:gd name="connsiteX29" fmla="*/ 1814929 w 2516447"/>
                <a:gd name="connsiteY29" fmla="*/ 132872 h 1948394"/>
                <a:gd name="connsiteX30" fmla="*/ 1936126 w 2516447"/>
                <a:gd name="connsiteY30" fmla="*/ 502090 h 1948394"/>
                <a:gd name="connsiteX31" fmla="*/ 1892589 w 2516447"/>
                <a:gd name="connsiteY31" fmla="*/ 733150 h 1948394"/>
                <a:gd name="connsiteX32" fmla="*/ 1739622 w 2516447"/>
                <a:gd name="connsiteY32" fmla="*/ 863089 h 1948394"/>
                <a:gd name="connsiteX33" fmla="*/ 1900826 w 2516447"/>
                <a:gd name="connsiteY33" fmla="*/ 982586 h 1948394"/>
                <a:gd name="connsiteX34" fmla="*/ 1953776 w 2516447"/>
                <a:gd name="connsiteY34" fmla="*/ 1371687 h 1948394"/>
                <a:gd name="connsiteX35" fmla="*/ 1902003 w 2516447"/>
                <a:gd name="connsiteY35" fmla="*/ 1724276 h 1948394"/>
                <a:gd name="connsiteX36" fmla="*/ 1723149 w 2516447"/>
                <a:gd name="connsiteY36" fmla="*/ 1914998 h 1948394"/>
                <a:gd name="connsiteX37" fmla="*/ 2516447 w 2516447"/>
                <a:gd name="connsiteY37" fmla="*/ 1948394 h 1948394"/>
                <a:gd name="connsiteX0" fmla="*/ 0 w 2516447"/>
                <a:gd name="connsiteY0" fmla="*/ 1908735 h 1948394"/>
                <a:gd name="connsiteX1" fmla="*/ 1042444 w 2516447"/>
                <a:gd name="connsiteY1" fmla="*/ 1904444 h 1948394"/>
                <a:gd name="connsiteX2" fmla="*/ 873002 w 2516447"/>
                <a:gd name="connsiteY2" fmla="*/ 1718530 h 1948394"/>
                <a:gd name="connsiteX3" fmla="*/ 832407 w 2516447"/>
                <a:gd name="connsiteY3" fmla="*/ 1336700 h 1948394"/>
                <a:gd name="connsiteX4" fmla="*/ 832407 w 2516447"/>
                <a:gd name="connsiteY4" fmla="*/ 1186086 h 1948394"/>
                <a:gd name="connsiteX5" fmla="*/ 1307783 w 2516447"/>
                <a:gd name="connsiteY5" fmla="*/ 1186086 h 1948394"/>
                <a:gd name="connsiteX6" fmla="*/ 1307783 w 2516447"/>
                <a:gd name="connsiteY6" fmla="*/ 1495551 h 1948394"/>
                <a:gd name="connsiteX7" fmla="*/ 1322492 w 2516447"/>
                <a:gd name="connsiteY7" fmla="*/ 1652636 h 1948394"/>
                <a:gd name="connsiteX8" fmla="*/ 1387797 w 2516447"/>
                <a:gd name="connsiteY8" fmla="*/ 1686172 h 1948394"/>
                <a:gd name="connsiteX9" fmla="*/ 1460751 w 2516447"/>
                <a:gd name="connsiteY9" fmla="*/ 1643811 h 1948394"/>
                <a:gd name="connsiteX10" fmla="*/ 1478401 w 2516447"/>
                <a:gd name="connsiteY10" fmla="*/ 1422597 h 1948394"/>
                <a:gd name="connsiteX11" fmla="*/ 1478401 w 2516447"/>
                <a:gd name="connsiteY11" fmla="*/ 1290810 h 1948394"/>
                <a:gd name="connsiteX12" fmla="*/ 1453691 w 2516447"/>
                <a:gd name="connsiteY12" fmla="*/ 1130782 h 1948394"/>
                <a:gd name="connsiteX13" fmla="*/ 1380737 w 2516447"/>
                <a:gd name="connsiteY13" fmla="*/ 1064300 h 1948394"/>
                <a:gd name="connsiteX14" fmla="*/ 1193646 w 2516447"/>
                <a:gd name="connsiteY14" fmla="*/ 1046062 h 1948394"/>
                <a:gd name="connsiteX15" fmla="*/ 1193646 w 2516447"/>
                <a:gd name="connsiteY15" fmla="*/ 769544 h 1948394"/>
                <a:gd name="connsiteX16" fmla="*/ 1403094 w 2516447"/>
                <a:gd name="connsiteY16" fmla="*/ 756600 h 1948394"/>
                <a:gd name="connsiteX17" fmla="*/ 1460751 w 2516447"/>
                <a:gd name="connsiteY17" fmla="*/ 700120 h 1948394"/>
                <a:gd name="connsiteX18" fmla="*/ 1478401 w 2516447"/>
                <a:gd name="connsiteY18" fmla="*/ 563626 h 1948394"/>
                <a:gd name="connsiteX19" fmla="*/ 1478401 w 2516447"/>
                <a:gd name="connsiteY19" fmla="*/ 457726 h 1948394"/>
                <a:gd name="connsiteX20" fmla="*/ 1457809 w 2516447"/>
                <a:gd name="connsiteY20" fmla="*/ 325938 h 1948394"/>
                <a:gd name="connsiteX21" fmla="*/ 1393680 w 2516447"/>
                <a:gd name="connsiteY21" fmla="*/ 294168 h 1948394"/>
                <a:gd name="connsiteX22" fmla="*/ 1326022 w 2516447"/>
                <a:gd name="connsiteY22" fmla="*/ 327703 h 1948394"/>
                <a:gd name="connsiteX23" fmla="*/ 1307783 w 2516447"/>
                <a:gd name="connsiteY23" fmla="*/ 470669 h 1948394"/>
                <a:gd name="connsiteX24" fmla="*/ 1307783 w 2516447"/>
                <a:gd name="connsiteY24" fmla="*/ 627167 h 1948394"/>
                <a:gd name="connsiteX25" fmla="*/ 832407 w 2516447"/>
                <a:gd name="connsiteY25" fmla="*/ 627167 h 1948394"/>
                <a:gd name="connsiteX26" fmla="*/ 832407 w 2516447"/>
                <a:gd name="connsiteY26" fmla="*/ 464786 h 1948394"/>
                <a:gd name="connsiteX27" fmla="*/ 957135 w 2516447"/>
                <a:gd name="connsiteY27" fmla="*/ 95899 h 1948394"/>
                <a:gd name="connsiteX28" fmla="*/ 1353673 w 2516447"/>
                <a:gd name="connsiteY28" fmla="*/ 0 h 1948394"/>
                <a:gd name="connsiteX29" fmla="*/ 1814929 w 2516447"/>
                <a:gd name="connsiteY29" fmla="*/ 132872 h 1948394"/>
                <a:gd name="connsiteX30" fmla="*/ 1936126 w 2516447"/>
                <a:gd name="connsiteY30" fmla="*/ 502090 h 1948394"/>
                <a:gd name="connsiteX31" fmla="*/ 1892589 w 2516447"/>
                <a:gd name="connsiteY31" fmla="*/ 733150 h 1948394"/>
                <a:gd name="connsiteX32" fmla="*/ 1739622 w 2516447"/>
                <a:gd name="connsiteY32" fmla="*/ 863089 h 1948394"/>
                <a:gd name="connsiteX33" fmla="*/ 1900826 w 2516447"/>
                <a:gd name="connsiteY33" fmla="*/ 982586 h 1948394"/>
                <a:gd name="connsiteX34" fmla="*/ 1953776 w 2516447"/>
                <a:gd name="connsiteY34" fmla="*/ 1371687 h 1948394"/>
                <a:gd name="connsiteX35" fmla="*/ 1902003 w 2516447"/>
                <a:gd name="connsiteY35" fmla="*/ 1724276 h 1948394"/>
                <a:gd name="connsiteX36" fmla="*/ 1723149 w 2516447"/>
                <a:gd name="connsiteY36" fmla="*/ 1914998 h 1948394"/>
                <a:gd name="connsiteX37" fmla="*/ 2516447 w 2516447"/>
                <a:gd name="connsiteY37" fmla="*/ 1948394 h 1948394"/>
                <a:gd name="connsiteX0" fmla="*/ 0 w 2523791"/>
                <a:gd name="connsiteY0" fmla="*/ 1905063 h 1948394"/>
                <a:gd name="connsiteX1" fmla="*/ 1049788 w 2523791"/>
                <a:gd name="connsiteY1" fmla="*/ 1904444 h 1948394"/>
                <a:gd name="connsiteX2" fmla="*/ 880346 w 2523791"/>
                <a:gd name="connsiteY2" fmla="*/ 1718530 h 1948394"/>
                <a:gd name="connsiteX3" fmla="*/ 839751 w 2523791"/>
                <a:gd name="connsiteY3" fmla="*/ 1336700 h 1948394"/>
                <a:gd name="connsiteX4" fmla="*/ 839751 w 2523791"/>
                <a:gd name="connsiteY4" fmla="*/ 1186086 h 1948394"/>
                <a:gd name="connsiteX5" fmla="*/ 1315127 w 2523791"/>
                <a:gd name="connsiteY5" fmla="*/ 1186086 h 1948394"/>
                <a:gd name="connsiteX6" fmla="*/ 1315127 w 2523791"/>
                <a:gd name="connsiteY6" fmla="*/ 1495551 h 1948394"/>
                <a:gd name="connsiteX7" fmla="*/ 1329836 w 2523791"/>
                <a:gd name="connsiteY7" fmla="*/ 1652636 h 1948394"/>
                <a:gd name="connsiteX8" fmla="*/ 1395141 w 2523791"/>
                <a:gd name="connsiteY8" fmla="*/ 1686172 h 1948394"/>
                <a:gd name="connsiteX9" fmla="*/ 1468095 w 2523791"/>
                <a:gd name="connsiteY9" fmla="*/ 1643811 h 1948394"/>
                <a:gd name="connsiteX10" fmla="*/ 1485745 w 2523791"/>
                <a:gd name="connsiteY10" fmla="*/ 1422597 h 1948394"/>
                <a:gd name="connsiteX11" fmla="*/ 1485745 w 2523791"/>
                <a:gd name="connsiteY11" fmla="*/ 1290810 h 1948394"/>
                <a:gd name="connsiteX12" fmla="*/ 1461035 w 2523791"/>
                <a:gd name="connsiteY12" fmla="*/ 1130782 h 1948394"/>
                <a:gd name="connsiteX13" fmla="*/ 1388081 w 2523791"/>
                <a:gd name="connsiteY13" fmla="*/ 1064300 h 1948394"/>
                <a:gd name="connsiteX14" fmla="*/ 1200990 w 2523791"/>
                <a:gd name="connsiteY14" fmla="*/ 1046062 h 1948394"/>
                <a:gd name="connsiteX15" fmla="*/ 1200990 w 2523791"/>
                <a:gd name="connsiteY15" fmla="*/ 769544 h 1948394"/>
                <a:gd name="connsiteX16" fmla="*/ 1410438 w 2523791"/>
                <a:gd name="connsiteY16" fmla="*/ 756600 h 1948394"/>
                <a:gd name="connsiteX17" fmla="*/ 1468095 w 2523791"/>
                <a:gd name="connsiteY17" fmla="*/ 700120 h 1948394"/>
                <a:gd name="connsiteX18" fmla="*/ 1485745 w 2523791"/>
                <a:gd name="connsiteY18" fmla="*/ 563626 h 1948394"/>
                <a:gd name="connsiteX19" fmla="*/ 1485745 w 2523791"/>
                <a:gd name="connsiteY19" fmla="*/ 457726 h 1948394"/>
                <a:gd name="connsiteX20" fmla="*/ 1465153 w 2523791"/>
                <a:gd name="connsiteY20" fmla="*/ 325938 h 1948394"/>
                <a:gd name="connsiteX21" fmla="*/ 1401024 w 2523791"/>
                <a:gd name="connsiteY21" fmla="*/ 294168 h 1948394"/>
                <a:gd name="connsiteX22" fmla="*/ 1333366 w 2523791"/>
                <a:gd name="connsiteY22" fmla="*/ 327703 h 1948394"/>
                <a:gd name="connsiteX23" fmla="*/ 1315127 w 2523791"/>
                <a:gd name="connsiteY23" fmla="*/ 470669 h 1948394"/>
                <a:gd name="connsiteX24" fmla="*/ 1315127 w 2523791"/>
                <a:gd name="connsiteY24" fmla="*/ 627167 h 1948394"/>
                <a:gd name="connsiteX25" fmla="*/ 839751 w 2523791"/>
                <a:gd name="connsiteY25" fmla="*/ 627167 h 1948394"/>
                <a:gd name="connsiteX26" fmla="*/ 839751 w 2523791"/>
                <a:gd name="connsiteY26" fmla="*/ 464786 h 1948394"/>
                <a:gd name="connsiteX27" fmla="*/ 964479 w 2523791"/>
                <a:gd name="connsiteY27" fmla="*/ 95899 h 1948394"/>
                <a:gd name="connsiteX28" fmla="*/ 1361017 w 2523791"/>
                <a:gd name="connsiteY28" fmla="*/ 0 h 1948394"/>
                <a:gd name="connsiteX29" fmla="*/ 1822273 w 2523791"/>
                <a:gd name="connsiteY29" fmla="*/ 132872 h 1948394"/>
                <a:gd name="connsiteX30" fmla="*/ 1943470 w 2523791"/>
                <a:gd name="connsiteY30" fmla="*/ 502090 h 1948394"/>
                <a:gd name="connsiteX31" fmla="*/ 1899933 w 2523791"/>
                <a:gd name="connsiteY31" fmla="*/ 733150 h 1948394"/>
                <a:gd name="connsiteX32" fmla="*/ 1746966 w 2523791"/>
                <a:gd name="connsiteY32" fmla="*/ 863089 h 1948394"/>
                <a:gd name="connsiteX33" fmla="*/ 1908170 w 2523791"/>
                <a:gd name="connsiteY33" fmla="*/ 982586 h 1948394"/>
                <a:gd name="connsiteX34" fmla="*/ 1961120 w 2523791"/>
                <a:gd name="connsiteY34" fmla="*/ 1371687 h 1948394"/>
                <a:gd name="connsiteX35" fmla="*/ 1909347 w 2523791"/>
                <a:gd name="connsiteY35" fmla="*/ 1724276 h 1948394"/>
                <a:gd name="connsiteX36" fmla="*/ 1730493 w 2523791"/>
                <a:gd name="connsiteY36" fmla="*/ 1914998 h 1948394"/>
                <a:gd name="connsiteX37" fmla="*/ 2523791 w 2523791"/>
                <a:gd name="connsiteY37" fmla="*/ 1948394 h 1948394"/>
                <a:gd name="connsiteX0" fmla="*/ 0 w 2523791"/>
                <a:gd name="connsiteY0" fmla="*/ 1905063 h 1948394"/>
                <a:gd name="connsiteX1" fmla="*/ 1049788 w 2523791"/>
                <a:gd name="connsiteY1" fmla="*/ 1904444 h 1948394"/>
                <a:gd name="connsiteX2" fmla="*/ 880346 w 2523791"/>
                <a:gd name="connsiteY2" fmla="*/ 1718530 h 1948394"/>
                <a:gd name="connsiteX3" fmla="*/ 839751 w 2523791"/>
                <a:gd name="connsiteY3" fmla="*/ 1336700 h 1948394"/>
                <a:gd name="connsiteX4" fmla="*/ 839751 w 2523791"/>
                <a:gd name="connsiteY4" fmla="*/ 1186086 h 1948394"/>
                <a:gd name="connsiteX5" fmla="*/ 1315127 w 2523791"/>
                <a:gd name="connsiteY5" fmla="*/ 1186086 h 1948394"/>
                <a:gd name="connsiteX6" fmla="*/ 1315127 w 2523791"/>
                <a:gd name="connsiteY6" fmla="*/ 1495551 h 1948394"/>
                <a:gd name="connsiteX7" fmla="*/ 1329836 w 2523791"/>
                <a:gd name="connsiteY7" fmla="*/ 1652636 h 1948394"/>
                <a:gd name="connsiteX8" fmla="*/ 1395141 w 2523791"/>
                <a:gd name="connsiteY8" fmla="*/ 1686172 h 1948394"/>
                <a:gd name="connsiteX9" fmla="*/ 1468095 w 2523791"/>
                <a:gd name="connsiteY9" fmla="*/ 1643811 h 1948394"/>
                <a:gd name="connsiteX10" fmla="*/ 1485745 w 2523791"/>
                <a:gd name="connsiteY10" fmla="*/ 1422597 h 1948394"/>
                <a:gd name="connsiteX11" fmla="*/ 1485745 w 2523791"/>
                <a:gd name="connsiteY11" fmla="*/ 1290810 h 1948394"/>
                <a:gd name="connsiteX12" fmla="*/ 1461035 w 2523791"/>
                <a:gd name="connsiteY12" fmla="*/ 1130782 h 1948394"/>
                <a:gd name="connsiteX13" fmla="*/ 1388081 w 2523791"/>
                <a:gd name="connsiteY13" fmla="*/ 1064300 h 1948394"/>
                <a:gd name="connsiteX14" fmla="*/ 1200990 w 2523791"/>
                <a:gd name="connsiteY14" fmla="*/ 1046062 h 1948394"/>
                <a:gd name="connsiteX15" fmla="*/ 1200990 w 2523791"/>
                <a:gd name="connsiteY15" fmla="*/ 769544 h 1948394"/>
                <a:gd name="connsiteX16" fmla="*/ 1410438 w 2523791"/>
                <a:gd name="connsiteY16" fmla="*/ 756600 h 1948394"/>
                <a:gd name="connsiteX17" fmla="*/ 1468095 w 2523791"/>
                <a:gd name="connsiteY17" fmla="*/ 700120 h 1948394"/>
                <a:gd name="connsiteX18" fmla="*/ 1485745 w 2523791"/>
                <a:gd name="connsiteY18" fmla="*/ 563626 h 1948394"/>
                <a:gd name="connsiteX19" fmla="*/ 1485745 w 2523791"/>
                <a:gd name="connsiteY19" fmla="*/ 457726 h 1948394"/>
                <a:gd name="connsiteX20" fmla="*/ 1465153 w 2523791"/>
                <a:gd name="connsiteY20" fmla="*/ 325938 h 1948394"/>
                <a:gd name="connsiteX21" fmla="*/ 1401024 w 2523791"/>
                <a:gd name="connsiteY21" fmla="*/ 294168 h 1948394"/>
                <a:gd name="connsiteX22" fmla="*/ 1333366 w 2523791"/>
                <a:gd name="connsiteY22" fmla="*/ 327703 h 1948394"/>
                <a:gd name="connsiteX23" fmla="*/ 1315127 w 2523791"/>
                <a:gd name="connsiteY23" fmla="*/ 470669 h 1948394"/>
                <a:gd name="connsiteX24" fmla="*/ 1315127 w 2523791"/>
                <a:gd name="connsiteY24" fmla="*/ 627167 h 1948394"/>
                <a:gd name="connsiteX25" fmla="*/ 839751 w 2523791"/>
                <a:gd name="connsiteY25" fmla="*/ 627167 h 1948394"/>
                <a:gd name="connsiteX26" fmla="*/ 839751 w 2523791"/>
                <a:gd name="connsiteY26" fmla="*/ 464786 h 1948394"/>
                <a:gd name="connsiteX27" fmla="*/ 964479 w 2523791"/>
                <a:gd name="connsiteY27" fmla="*/ 95899 h 1948394"/>
                <a:gd name="connsiteX28" fmla="*/ 1361017 w 2523791"/>
                <a:gd name="connsiteY28" fmla="*/ 0 h 1948394"/>
                <a:gd name="connsiteX29" fmla="*/ 1822273 w 2523791"/>
                <a:gd name="connsiteY29" fmla="*/ 132872 h 1948394"/>
                <a:gd name="connsiteX30" fmla="*/ 1943470 w 2523791"/>
                <a:gd name="connsiteY30" fmla="*/ 502090 h 1948394"/>
                <a:gd name="connsiteX31" fmla="*/ 1899933 w 2523791"/>
                <a:gd name="connsiteY31" fmla="*/ 733150 h 1948394"/>
                <a:gd name="connsiteX32" fmla="*/ 1746966 w 2523791"/>
                <a:gd name="connsiteY32" fmla="*/ 863089 h 1948394"/>
                <a:gd name="connsiteX33" fmla="*/ 1908170 w 2523791"/>
                <a:gd name="connsiteY33" fmla="*/ 982586 h 1948394"/>
                <a:gd name="connsiteX34" fmla="*/ 1961120 w 2523791"/>
                <a:gd name="connsiteY34" fmla="*/ 1371687 h 1948394"/>
                <a:gd name="connsiteX35" fmla="*/ 1909347 w 2523791"/>
                <a:gd name="connsiteY35" fmla="*/ 1724276 h 1948394"/>
                <a:gd name="connsiteX36" fmla="*/ 1730493 w 2523791"/>
                <a:gd name="connsiteY36" fmla="*/ 1914998 h 1948394"/>
                <a:gd name="connsiteX37" fmla="*/ 2523791 w 2523791"/>
                <a:gd name="connsiteY37" fmla="*/ 1948394 h 1948394"/>
                <a:gd name="connsiteX0" fmla="*/ 0 w 2523791"/>
                <a:gd name="connsiteY0" fmla="*/ 1905063 h 1948394"/>
                <a:gd name="connsiteX1" fmla="*/ 1049788 w 2523791"/>
                <a:gd name="connsiteY1" fmla="*/ 1904444 h 1948394"/>
                <a:gd name="connsiteX2" fmla="*/ 880346 w 2523791"/>
                <a:gd name="connsiteY2" fmla="*/ 1718530 h 1948394"/>
                <a:gd name="connsiteX3" fmla="*/ 839751 w 2523791"/>
                <a:gd name="connsiteY3" fmla="*/ 1336700 h 1948394"/>
                <a:gd name="connsiteX4" fmla="*/ 839751 w 2523791"/>
                <a:gd name="connsiteY4" fmla="*/ 1186086 h 1948394"/>
                <a:gd name="connsiteX5" fmla="*/ 1315127 w 2523791"/>
                <a:gd name="connsiteY5" fmla="*/ 1186086 h 1948394"/>
                <a:gd name="connsiteX6" fmla="*/ 1315127 w 2523791"/>
                <a:gd name="connsiteY6" fmla="*/ 1495551 h 1948394"/>
                <a:gd name="connsiteX7" fmla="*/ 1329836 w 2523791"/>
                <a:gd name="connsiteY7" fmla="*/ 1652636 h 1948394"/>
                <a:gd name="connsiteX8" fmla="*/ 1395141 w 2523791"/>
                <a:gd name="connsiteY8" fmla="*/ 1686172 h 1948394"/>
                <a:gd name="connsiteX9" fmla="*/ 1468095 w 2523791"/>
                <a:gd name="connsiteY9" fmla="*/ 1643811 h 1948394"/>
                <a:gd name="connsiteX10" fmla="*/ 1485745 w 2523791"/>
                <a:gd name="connsiteY10" fmla="*/ 1422597 h 1948394"/>
                <a:gd name="connsiteX11" fmla="*/ 1485745 w 2523791"/>
                <a:gd name="connsiteY11" fmla="*/ 1290810 h 1948394"/>
                <a:gd name="connsiteX12" fmla="*/ 1461035 w 2523791"/>
                <a:gd name="connsiteY12" fmla="*/ 1130782 h 1948394"/>
                <a:gd name="connsiteX13" fmla="*/ 1388081 w 2523791"/>
                <a:gd name="connsiteY13" fmla="*/ 1064300 h 1948394"/>
                <a:gd name="connsiteX14" fmla="*/ 1200990 w 2523791"/>
                <a:gd name="connsiteY14" fmla="*/ 1046062 h 1948394"/>
                <a:gd name="connsiteX15" fmla="*/ 1200990 w 2523791"/>
                <a:gd name="connsiteY15" fmla="*/ 769544 h 1948394"/>
                <a:gd name="connsiteX16" fmla="*/ 1410438 w 2523791"/>
                <a:gd name="connsiteY16" fmla="*/ 756600 h 1948394"/>
                <a:gd name="connsiteX17" fmla="*/ 1468095 w 2523791"/>
                <a:gd name="connsiteY17" fmla="*/ 700120 h 1948394"/>
                <a:gd name="connsiteX18" fmla="*/ 1485745 w 2523791"/>
                <a:gd name="connsiteY18" fmla="*/ 563626 h 1948394"/>
                <a:gd name="connsiteX19" fmla="*/ 1485745 w 2523791"/>
                <a:gd name="connsiteY19" fmla="*/ 457726 h 1948394"/>
                <a:gd name="connsiteX20" fmla="*/ 1465153 w 2523791"/>
                <a:gd name="connsiteY20" fmla="*/ 325938 h 1948394"/>
                <a:gd name="connsiteX21" fmla="*/ 1401024 w 2523791"/>
                <a:gd name="connsiteY21" fmla="*/ 294168 h 1948394"/>
                <a:gd name="connsiteX22" fmla="*/ 1333366 w 2523791"/>
                <a:gd name="connsiteY22" fmla="*/ 327703 h 1948394"/>
                <a:gd name="connsiteX23" fmla="*/ 1315127 w 2523791"/>
                <a:gd name="connsiteY23" fmla="*/ 470669 h 1948394"/>
                <a:gd name="connsiteX24" fmla="*/ 1315127 w 2523791"/>
                <a:gd name="connsiteY24" fmla="*/ 627167 h 1948394"/>
                <a:gd name="connsiteX25" fmla="*/ 839751 w 2523791"/>
                <a:gd name="connsiteY25" fmla="*/ 627167 h 1948394"/>
                <a:gd name="connsiteX26" fmla="*/ 839751 w 2523791"/>
                <a:gd name="connsiteY26" fmla="*/ 464786 h 1948394"/>
                <a:gd name="connsiteX27" fmla="*/ 964479 w 2523791"/>
                <a:gd name="connsiteY27" fmla="*/ 95899 h 1948394"/>
                <a:gd name="connsiteX28" fmla="*/ 1361017 w 2523791"/>
                <a:gd name="connsiteY28" fmla="*/ 0 h 1948394"/>
                <a:gd name="connsiteX29" fmla="*/ 1822273 w 2523791"/>
                <a:gd name="connsiteY29" fmla="*/ 132872 h 1948394"/>
                <a:gd name="connsiteX30" fmla="*/ 1943470 w 2523791"/>
                <a:gd name="connsiteY30" fmla="*/ 502090 h 1948394"/>
                <a:gd name="connsiteX31" fmla="*/ 1899933 w 2523791"/>
                <a:gd name="connsiteY31" fmla="*/ 733150 h 1948394"/>
                <a:gd name="connsiteX32" fmla="*/ 1746966 w 2523791"/>
                <a:gd name="connsiteY32" fmla="*/ 863089 h 1948394"/>
                <a:gd name="connsiteX33" fmla="*/ 1908170 w 2523791"/>
                <a:gd name="connsiteY33" fmla="*/ 982586 h 1948394"/>
                <a:gd name="connsiteX34" fmla="*/ 1961120 w 2523791"/>
                <a:gd name="connsiteY34" fmla="*/ 1371687 h 1948394"/>
                <a:gd name="connsiteX35" fmla="*/ 1909347 w 2523791"/>
                <a:gd name="connsiteY35" fmla="*/ 1724276 h 1948394"/>
                <a:gd name="connsiteX36" fmla="*/ 1730493 w 2523791"/>
                <a:gd name="connsiteY36" fmla="*/ 1914998 h 1948394"/>
                <a:gd name="connsiteX37" fmla="*/ 2523791 w 2523791"/>
                <a:gd name="connsiteY37" fmla="*/ 1948394 h 1948394"/>
                <a:gd name="connsiteX0" fmla="*/ 0 w 2523791"/>
                <a:gd name="connsiteY0" fmla="*/ 1905063 h 1948394"/>
                <a:gd name="connsiteX1" fmla="*/ 1049788 w 2523791"/>
                <a:gd name="connsiteY1" fmla="*/ 1904444 h 1948394"/>
                <a:gd name="connsiteX2" fmla="*/ 880346 w 2523791"/>
                <a:gd name="connsiteY2" fmla="*/ 1718530 h 1948394"/>
                <a:gd name="connsiteX3" fmla="*/ 839751 w 2523791"/>
                <a:gd name="connsiteY3" fmla="*/ 1336700 h 1948394"/>
                <a:gd name="connsiteX4" fmla="*/ 839751 w 2523791"/>
                <a:gd name="connsiteY4" fmla="*/ 1186086 h 1948394"/>
                <a:gd name="connsiteX5" fmla="*/ 1315127 w 2523791"/>
                <a:gd name="connsiteY5" fmla="*/ 1186086 h 1948394"/>
                <a:gd name="connsiteX6" fmla="*/ 1315127 w 2523791"/>
                <a:gd name="connsiteY6" fmla="*/ 1495551 h 1948394"/>
                <a:gd name="connsiteX7" fmla="*/ 1329836 w 2523791"/>
                <a:gd name="connsiteY7" fmla="*/ 1652636 h 1948394"/>
                <a:gd name="connsiteX8" fmla="*/ 1395141 w 2523791"/>
                <a:gd name="connsiteY8" fmla="*/ 1686172 h 1948394"/>
                <a:gd name="connsiteX9" fmla="*/ 1468095 w 2523791"/>
                <a:gd name="connsiteY9" fmla="*/ 1643811 h 1948394"/>
                <a:gd name="connsiteX10" fmla="*/ 1485745 w 2523791"/>
                <a:gd name="connsiteY10" fmla="*/ 1422597 h 1948394"/>
                <a:gd name="connsiteX11" fmla="*/ 1485745 w 2523791"/>
                <a:gd name="connsiteY11" fmla="*/ 1290810 h 1948394"/>
                <a:gd name="connsiteX12" fmla="*/ 1461035 w 2523791"/>
                <a:gd name="connsiteY12" fmla="*/ 1130782 h 1948394"/>
                <a:gd name="connsiteX13" fmla="*/ 1388081 w 2523791"/>
                <a:gd name="connsiteY13" fmla="*/ 1064300 h 1948394"/>
                <a:gd name="connsiteX14" fmla="*/ 1200990 w 2523791"/>
                <a:gd name="connsiteY14" fmla="*/ 1046062 h 1948394"/>
                <a:gd name="connsiteX15" fmla="*/ 1200990 w 2523791"/>
                <a:gd name="connsiteY15" fmla="*/ 769544 h 1948394"/>
                <a:gd name="connsiteX16" fmla="*/ 1410438 w 2523791"/>
                <a:gd name="connsiteY16" fmla="*/ 756600 h 1948394"/>
                <a:gd name="connsiteX17" fmla="*/ 1468095 w 2523791"/>
                <a:gd name="connsiteY17" fmla="*/ 700120 h 1948394"/>
                <a:gd name="connsiteX18" fmla="*/ 1485745 w 2523791"/>
                <a:gd name="connsiteY18" fmla="*/ 563626 h 1948394"/>
                <a:gd name="connsiteX19" fmla="*/ 1485745 w 2523791"/>
                <a:gd name="connsiteY19" fmla="*/ 457726 h 1948394"/>
                <a:gd name="connsiteX20" fmla="*/ 1465153 w 2523791"/>
                <a:gd name="connsiteY20" fmla="*/ 325938 h 1948394"/>
                <a:gd name="connsiteX21" fmla="*/ 1401024 w 2523791"/>
                <a:gd name="connsiteY21" fmla="*/ 294168 h 1948394"/>
                <a:gd name="connsiteX22" fmla="*/ 1333366 w 2523791"/>
                <a:gd name="connsiteY22" fmla="*/ 327703 h 1948394"/>
                <a:gd name="connsiteX23" fmla="*/ 1315127 w 2523791"/>
                <a:gd name="connsiteY23" fmla="*/ 470669 h 1948394"/>
                <a:gd name="connsiteX24" fmla="*/ 1315127 w 2523791"/>
                <a:gd name="connsiteY24" fmla="*/ 627167 h 1948394"/>
                <a:gd name="connsiteX25" fmla="*/ 839751 w 2523791"/>
                <a:gd name="connsiteY25" fmla="*/ 627167 h 1948394"/>
                <a:gd name="connsiteX26" fmla="*/ 839751 w 2523791"/>
                <a:gd name="connsiteY26" fmla="*/ 464786 h 1948394"/>
                <a:gd name="connsiteX27" fmla="*/ 964479 w 2523791"/>
                <a:gd name="connsiteY27" fmla="*/ 95899 h 1948394"/>
                <a:gd name="connsiteX28" fmla="*/ 1361017 w 2523791"/>
                <a:gd name="connsiteY28" fmla="*/ 0 h 1948394"/>
                <a:gd name="connsiteX29" fmla="*/ 1822273 w 2523791"/>
                <a:gd name="connsiteY29" fmla="*/ 132872 h 1948394"/>
                <a:gd name="connsiteX30" fmla="*/ 1943470 w 2523791"/>
                <a:gd name="connsiteY30" fmla="*/ 502090 h 1948394"/>
                <a:gd name="connsiteX31" fmla="*/ 1899933 w 2523791"/>
                <a:gd name="connsiteY31" fmla="*/ 733150 h 1948394"/>
                <a:gd name="connsiteX32" fmla="*/ 1746966 w 2523791"/>
                <a:gd name="connsiteY32" fmla="*/ 863089 h 1948394"/>
                <a:gd name="connsiteX33" fmla="*/ 1908170 w 2523791"/>
                <a:gd name="connsiteY33" fmla="*/ 982586 h 1948394"/>
                <a:gd name="connsiteX34" fmla="*/ 1961120 w 2523791"/>
                <a:gd name="connsiteY34" fmla="*/ 1371687 h 1948394"/>
                <a:gd name="connsiteX35" fmla="*/ 1909347 w 2523791"/>
                <a:gd name="connsiteY35" fmla="*/ 1724276 h 1948394"/>
                <a:gd name="connsiteX36" fmla="*/ 1730493 w 2523791"/>
                <a:gd name="connsiteY36" fmla="*/ 1914998 h 1948394"/>
                <a:gd name="connsiteX37" fmla="*/ 2523791 w 2523791"/>
                <a:gd name="connsiteY37" fmla="*/ 1948394 h 1948394"/>
                <a:gd name="connsiteX0" fmla="*/ 0 w 2542151"/>
                <a:gd name="connsiteY0" fmla="*/ 1905063 h 1914998"/>
                <a:gd name="connsiteX1" fmla="*/ 1049788 w 2542151"/>
                <a:gd name="connsiteY1" fmla="*/ 1904444 h 1914998"/>
                <a:gd name="connsiteX2" fmla="*/ 880346 w 2542151"/>
                <a:gd name="connsiteY2" fmla="*/ 1718530 h 1914998"/>
                <a:gd name="connsiteX3" fmla="*/ 839751 w 2542151"/>
                <a:gd name="connsiteY3" fmla="*/ 1336700 h 1914998"/>
                <a:gd name="connsiteX4" fmla="*/ 839751 w 2542151"/>
                <a:gd name="connsiteY4" fmla="*/ 1186086 h 1914998"/>
                <a:gd name="connsiteX5" fmla="*/ 1315127 w 2542151"/>
                <a:gd name="connsiteY5" fmla="*/ 1186086 h 1914998"/>
                <a:gd name="connsiteX6" fmla="*/ 1315127 w 2542151"/>
                <a:gd name="connsiteY6" fmla="*/ 1495551 h 1914998"/>
                <a:gd name="connsiteX7" fmla="*/ 1329836 w 2542151"/>
                <a:gd name="connsiteY7" fmla="*/ 1652636 h 1914998"/>
                <a:gd name="connsiteX8" fmla="*/ 1395141 w 2542151"/>
                <a:gd name="connsiteY8" fmla="*/ 1686172 h 1914998"/>
                <a:gd name="connsiteX9" fmla="*/ 1468095 w 2542151"/>
                <a:gd name="connsiteY9" fmla="*/ 1643811 h 1914998"/>
                <a:gd name="connsiteX10" fmla="*/ 1485745 w 2542151"/>
                <a:gd name="connsiteY10" fmla="*/ 1422597 h 1914998"/>
                <a:gd name="connsiteX11" fmla="*/ 1485745 w 2542151"/>
                <a:gd name="connsiteY11" fmla="*/ 1290810 h 1914998"/>
                <a:gd name="connsiteX12" fmla="*/ 1461035 w 2542151"/>
                <a:gd name="connsiteY12" fmla="*/ 1130782 h 1914998"/>
                <a:gd name="connsiteX13" fmla="*/ 1388081 w 2542151"/>
                <a:gd name="connsiteY13" fmla="*/ 1064300 h 1914998"/>
                <a:gd name="connsiteX14" fmla="*/ 1200990 w 2542151"/>
                <a:gd name="connsiteY14" fmla="*/ 1046062 h 1914998"/>
                <a:gd name="connsiteX15" fmla="*/ 1200990 w 2542151"/>
                <a:gd name="connsiteY15" fmla="*/ 769544 h 1914998"/>
                <a:gd name="connsiteX16" fmla="*/ 1410438 w 2542151"/>
                <a:gd name="connsiteY16" fmla="*/ 756600 h 1914998"/>
                <a:gd name="connsiteX17" fmla="*/ 1468095 w 2542151"/>
                <a:gd name="connsiteY17" fmla="*/ 700120 h 1914998"/>
                <a:gd name="connsiteX18" fmla="*/ 1485745 w 2542151"/>
                <a:gd name="connsiteY18" fmla="*/ 563626 h 1914998"/>
                <a:gd name="connsiteX19" fmla="*/ 1485745 w 2542151"/>
                <a:gd name="connsiteY19" fmla="*/ 457726 h 1914998"/>
                <a:gd name="connsiteX20" fmla="*/ 1465153 w 2542151"/>
                <a:gd name="connsiteY20" fmla="*/ 325938 h 1914998"/>
                <a:gd name="connsiteX21" fmla="*/ 1401024 w 2542151"/>
                <a:gd name="connsiteY21" fmla="*/ 294168 h 1914998"/>
                <a:gd name="connsiteX22" fmla="*/ 1333366 w 2542151"/>
                <a:gd name="connsiteY22" fmla="*/ 327703 h 1914998"/>
                <a:gd name="connsiteX23" fmla="*/ 1315127 w 2542151"/>
                <a:gd name="connsiteY23" fmla="*/ 470669 h 1914998"/>
                <a:gd name="connsiteX24" fmla="*/ 1315127 w 2542151"/>
                <a:gd name="connsiteY24" fmla="*/ 627167 h 1914998"/>
                <a:gd name="connsiteX25" fmla="*/ 839751 w 2542151"/>
                <a:gd name="connsiteY25" fmla="*/ 627167 h 1914998"/>
                <a:gd name="connsiteX26" fmla="*/ 839751 w 2542151"/>
                <a:gd name="connsiteY26" fmla="*/ 464786 h 1914998"/>
                <a:gd name="connsiteX27" fmla="*/ 964479 w 2542151"/>
                <a:gd name="connsiteY27" fmla="*/ 95899 h 1914998"/>
                <a:gd name="connsiteX28" fmla="*/ 1361017 w 2542151"/>
                <a:gd name="connsiteY28" fmla="*/ 0 h 1914998"/>
                <a:gd name="connsiteX29" fmla="*/ 1822273 w 2542151"/>
                <a:gd name="connsiteY29" fmla="*/ 132872 h 1914998"/>
                <a:gd name="connsiteX30" fmla="*/ 1943470 w 2542151"/>
                <a:gd name="connsiteY30" fmla="*/ 502090 h 1914998"/>
                <a:gd name="connsiteX31" fmla="*/ 1899933 w 2542151"/>
                <a:gd name="connsiteY31" fmla="*/ 733150 h 1914998"/>
                <a:gd name="connsiteX32" fmla="*/ 1746966 w 2542151"/>
                <a:gd name="connsiteY32" fmla="*/ 863089 h 1914998"/>
                <a:gd name="connsiteX33" fmla="*/ 1908170 w 2542151"/>
                <a:gd name="connsiteY33" fmla="*/ 982586 h 1914998"/>
                <a:gd name="connsiteX34" fmla="*/ 1961120 w 2542151"/>
                <a:gd name="connsiteY34" fmla="*/ 1371687 h 1914998"/>
                <a:gd name="connsiteX35" fmla="*/ 1909347 w 2542151"/>
                <a:gd name="connsiteY35" fmla="*/ 1724276 h 1914998"/>
                <a:gd name="connsiteX36" fmla="*/ 1730493 w 2542151"/>
                <a:gd name="connsiteY36" fmla="*/ 1914998 h 1914998"/>
                <a:gd name="connsiteX37" fmla="*/ 2542151 w 2542151"/>
                <a:gd name="connsiteY37" fmla="*/ 1911674 h 1914998"/>
                <a:gd name="connsiteX0" fmla="*/ 0 w 2542151"/>
                <a:gd name="connsiteY0" fmla="*/ 1905063 h 1914998"/>
                <a:gd name="connsiteX1" fmla="*/ 1049788 w 2542151"/>
                <a:gd name="connsiteY1" fmla="*/ 1904444 h 1914998"/>
                <a:gd name="connsiteX2" fmla="*/ 880346 w 2542151"/>
                <a:gd name="connsiteY2" fmla="*/ 1718530 h 1914998"/>
                <a:gd name="connsiteX3" fmla="*/ 839751 w 2542151"/>
                <a:gd name="connsiteY3" fmla="*/ 1336700 h 1914998"/>
                <a:gd name="connsiteX4" fmla="*/ 839751 w 2542151"/>
                <a:gd name="connsiteY4" fmla="*/ 1186086 h 1914998"/>
                <a:gd name="connsiteX5" fmla="*/ 1315127 w 2542151"/>
                <a:gd name="connsiteY5" fmla="*/ 1186086 h 1914998"/>
                <a:gd name="connsiteX6" fmla="*/ 1315127 w 2542151"/>
                <a:gd name="connsiteY6" fmla="*/ 1495551 h 1914998"/>
                <a:gd name="connsiteX7" fmla="*/ 1329836 w 2542151"/>
                <a:gd name="connsiteY7" fmla="*/ 1652636 h 1914998"/>
                <a:gd name="connsiteX8" fmla="*/ 1395141 w 2542151"/>
                <a:gd name="connsiteY8" fmla="*/ 1686172 h 1914998"/>
                <a:gd name="connsiteX9" fmla="*/ 1468095 w 2542151"/>
                <a:gd name="connsiteY9" fmla="*/ 1643811 h 1914998"/>
                <a:gd name="connsiteX10" fmla="*/ 1485745 w 2542151"/>
                <a:gd name="connsiteY10" fmla="*/ 1422597 h 1914998"/>
                <a:gd name="connsiteX11" fmla="*/ 1485745 w 2542151"/>
                <a:gd name="connsiteY11" fmla="*/ 1290810 h 1914998"/>
                <a:gd name="connsiteX12" fmla="*/ 1461035 w 2542151"/>
                <a:gd name="connsiteY12" fmla="*/ 1130782 h 1914998"/>
                <a:gd name="connsiteX13" fmla="*/ 1388081 w 2542151"/>
                <a:gd name="connsiteY13" fmla="*/ 1064300 h 1914998"/>
                <a:gd name="connsiteX14" fmla="*/ 1200990 w 2542151"/>
                <a:gd name="connsiteY14" fmla="*/ 1046062 h 1914998"/>
                <a:gd name="connsiteX15" fmla="*/ 1200990 w 2542151"/>
                <a:gd name="connsiteY15" fmla="*/ 769544 h 1914998"/>
                <a:gd name="connsiteX16" fmla="*/ 1410438 w 2542151"/>
                <a:gd name="connsiteY16" fmla="*/ 756600 h 1914998"/>
                <a:gd name="connsiteX17" fmla="*/ 1468095 w 2542151"/>
                <a:gd name="connsiteY17" fmla="*/ 700120 h 1914998"/>
                <a:gd name="connsiteX18" fmla="*/ 1485745 w 2542151"/>
                <a:gd name="connsiteY18" fmla="*/ 563626 h 1914998"/>
                <a:gd name="connsiteX19" fmla="*/ 1485745 w 2542151"/>
                <a:gd name="connsiteY19" fmla="*/ 457726 h 1914998"/>
                <a:gd name="connsiteX20" fmla="*/ 1465153 w 2542151"/>
                <a:gd name="connsiteY20" fmla="*/ 325938 h 1914998"/>
                <a:gd name="connsiteX21" fmla="*/ 1401024 w 2542151"/>
                <a:gd name="connsiteY21" fmla="*/ 294168 h 1914998"/>
                <a:gd name="connsiteX22" fmla="*/ 1333366 w 2542151"/>
                <a:gd name="connsiteY22" fmla="*/ 327703 h 1914998"/>
                <a:gd name="connsiteX23" fmla="*/ 1315127 w 2542151"/>
                <a:gd name="connsiteY23" fmla="*/ 470669 h 1914998"/>
                <a:gd name="connsiteX24" fmla="*/ 1315127 w 2542151"/>
                <a:gd name="connsiteY24" fmla="*/ 627167 h 1914998"/>
                <a:gd name="connsiteX25" fmla="*/ 839751 w 2542151"/>
                <a:gd name="connsiteY25" fmla="*/ 627167 h 1914998"/>
                <a:gd name="connsiteX26" fmla="*/ 839751 w 2542151"/>
                <a:gd name="connsiteY26" fmla="*/ 464786 h 1914998"/>
                <a:gd name="connsiteX27" fmla="*/ 964479 w 2542151"/>
                <a:gd name="connsiteY27" fmla="*/ 95899 h 1914998"/>
                <a:gd name="connsiteX28" fmla="*/ 1361017 w 2542151"/>
                <a:gd name="connsiteY28" fmla="*/ 0 h 1914998"/>
                <a:gd name="connsiteX29" fmla="*/ 1822273 w 2542151"/>
                <a:gd name="connsiteY29" fmla="*/ 132872 h 1914998"/>
                <a:gd name="connsiteX30" fmla="*/ 1943470 w 2542151"/>
                <a:gd name="connsiteY30" fmla="*/ 502090 h 1914998"/>
                <a:gd name="connsiteX31" fmla="*/ 1899933 w 2542151"/>
                <a:gd name="connsiteY31" fmla="*/ 733150 h 1914998"/>
                <a:gd name="connsiteX32" fmla="*/ 1746966 w 2542151"/>
                <a:gd name="connsiteY32" fmla="*/ 863089 h 1914998"/>
                <a:gd name="connsiteX33" fmla="*/ 1908170 w 2542151"/>
                <a:gd name="connsiteY33" fmla="*/ 982586 h 1914998"/>
                <a:gd name="connsiteX34" fmla="*/ 1961120 w 2542151"/>
                <a:gd name="connsiteY34" fmla="*/ 1371687 h 1914998"/>
                <a:gd name="connsiteX35" fmla="*/ 1909347 w 2542151"/>
                <a:gd name="connsiteY35" fmla="*/ 1724276 h 1914998"/>
                <a:gd name="connsiteX36" fmla="*/ 1730493 w 2542151"/>
                <a:gd name="connsiteY36" fmla="*/ 1914998 h 1914998"/>
                <a:gd name="connsiteX37" fmla="*/ 2542151 w 2542151"/>
                <a:gd name="connsiteY37" fmla="*/ 1911674 h 1914998"/>
                <a:gd name="connsiteX0" fmla="*/ 0 w 2542151"/>
                <a:gd name="connsiteY0" fmla="*/ 1905063 h 1915032"/>
                <a:gd name="connsiteX1" fmla="*/ 1049788 w 2542151"/>
                <a:gd name="connsiteY1" fmla="*/ 1904444 h 1915032"/>
                <a:gd name="connsiteX2" fmla="*/ 880346 w 2542151"/>
                <a:gd name="connsiteY2" fmla="*/ 1718530 h 1915032"/>
                <a:gd name="connsiteX3" fmla="*/ 839751 w 2542151"/>
                <a:gd name="connsiteY3" fmla="*/ 1336700 h 1915032"/>
                <a:gd name="connsiteX4" fmla="*/ 839751 w 2542151"/>
                <a:gd name="connsiteY4" fmla="*/ 1186086 h 1915032"/>
                <a:gd name="connsiteX5" fmla="*/ 1315127 w 2542151"/>
                <a:gd name="connsiteY5" fmla="*/ 1186086 h 1915032"/>
                <a:gd name="connsiteX6" fmla="*/ 1315127 w 2542151"/>
                <a:gd name="connsiteY6" fmla="*/ 1495551 h 1915032"/>
                <a:gd name="connsiteX7" fmla="*/ 1329836 w 2542151"/>
                <a:gd name="connsiteY7" fmla="*/ 1652636 h 1915032"/>
                <a:gd name="connsiteX8" fmla="*/ 1395141 w 2542151"/>
                <a:gd name="connsiteY8" fmla="*/ 1686172 h 1915032"/>
                <a:gd name="connsiteX9" fmla="*/ 1468095 w 2542151"/>
                <a:gd name="connsiteY9" fmla="*/ 1643811 h 1915032"/>
                <a:gd name="connsiteX10" fmla="*/ 1485745 w 2542151"/>
                <a:gd name="connsiteY10" fmla="*/ 1422597 h 1915032"/>
                <a:gd name="connsiteX11" fmla="*/ 1485745 w 2542151"/>
                <a:gd name="connsiteY11" fmla="*/ 1290810 h 1915032"/>
                <a:gd name="connsiteX12" fmla="*/ 1461035 w 2542151"/>
                <a:gd name="connsiteY12" fmla="*/ 1130782 h 1915032"/>
                <a:gd name="connsiteX13" fmla="*/ 1388081 w 2542151"/>
                <a:gd name="connsiteY13" fmla="*/ 1064300 h 1915032"/>
                <a:gd name="connsiteX14" fmla="*/ 1200990 w 2542151"/>
                <a:gd name="connsiteY14" fmla="*/ 1046062 h 1915032"/>
                <a:gd name="connsiteX15" fmla="*/ 1200990 w 2542151"/>
                <a:gd name="connsiteY15" fmla="*/ 769544 h 1915032"/>
                <a:gd name="connsiteX16" fmla="*/ 1410438 w 2542151"/>
                <a:gd name="connsiteY16" fmla="*/ 756600 h 1915032"/>
                <a:gd name="connsiteX17" fmla="*/ 1468095 w 2542151"/>
                <a:gd name="connsiteY17" fmla="*/ 700120 h 1915032"/>
                <a:gd name="connsiteX18" fmla="*/ 1485745 w 2542151"/>
                <a:gd name="connsiteY18" fmla="*/ 563626 h 1915032"/>
                <a:gd name="connsiteX19" fmla="*/ 1485745 w 2542151"/>
                <a:gd name="connsiteY19" fmla="*/ 457726 h 1915032"/>
                <a:gd name="connsiteX20" fmla="*/ 1465153 w 2542151"/>
                <a:gd name="connsiteY20" fmla="*/ 325938 h 1915032"/>
                <a:gd name="connsiteX21" fmla="*/ 1401024 w 2542151"/>
                <a:gd name="connsiteY21" fmla="*/ 294168 h 1915032"/>
                <a:gd name="connsiteX22" fmla="*/ 1333366 w 2542151"/>
                <a:gd name="connsiteY22" fmla="*/ 327703 h 1915032"/>
                <a:gd name="connsiteX23" fmla="*/ 1315127 w 2542151"/>
                <a:gd name="connsiteY23" fmla="*/ 470669 h 1915032"/>
                <a:gd name="connsiteX24" fmla="*/ 1315127 w 2542151"/>
                <a:gd name="connsiteY24" fmla="*/ 627167 h 1915032"/>
                <a:gd name="connsiteX25" fmla="*/ 839751 w 2542151"/>
                <a:gd name="connsiteY25" fmla="*/ 627167 h 1915032"/>
                <a:gd name="connsiteX26" fmla="*/ 839751 w 2542151"/>
                <a:gd name="connsiteY26" fmla="*/ 464786 h 1915032"/>
                <a:gd name="connsiteX27" fmla="*/ 964479 w 2542151"/>
                <a:gd name="connsiteY27" fmla="*/ 95899 h 1915032"/>
                <a:gd name="connsiteX28" fmla="*/ 1361017 w 2542151"/>
                <a:gd name="connsiteY28" fmla="*/ 0 h 1915032"/>
                <a:gd name="connsiteX29" fmla="*/ 1822273 w 2542151"/>
                <a:gd name="connsiteY29" fmla="*/ 132872 h 1915032"/>
                <a:gd name="connsiteX30" fmla="*/ 1943470 w 2542151"/>
                <a:gd name="connsiteY30" fmla="*/ 502090 h 1915032"/>
                <a:gd name="connsiteX31" fmla="*/ 1899933 w 2542151"/>
                <a:gd name="connsiteY31" fmla="*/ 733150 h 1915032"/>
                <a:gd name="connsiteX32" fmla="*/ 1746966 w 2542151"/>
                <a:gd name="connsiteY32" fmla="*/ 863089 h 1915032"/>
                <a:gd name="connsiteX33" fmla="*/ 1908170 w 2542151"/>
                <a:gd name="connsiteY33" fmla="*/ 982586 h 1915032"/>
                <a:gd name="connsiteX34" fmla="*/ 1961120 w 2542151"/>
                <a:gd name="connsiteY34" fmla="*/ 1371687 h 1915032"/>
                <a:gd name="connsiteX35" fmla="*/ 1909347 w 2542151"/>
                <a:gd name="connsiteY35" fmla="*/ 1724276 h 1915032"/>
                <a:gd name="connsiteX36" fmla="*/ 1730493 w 2542151"/>
                <a:gd name="connsiteY36" fmla="*/ 1914998 h 1915032"/>
                <a:gd name="connsiteX37" fmla="*/ 2542151 w 2542151"/>
                <a:gd name="connsiteY37" fmla="*/ 1911674 h 1915032"/>
                <a:gd name="connsiteX0" fmla="*/ 0 w 2549495"/>
                <a:gd name="connsiteY0" fmla="*/ 1905063 h 1915347"/>
                <a:gd name="connsiteX1" fmla="*/ 1049788 w 2549495"/>
                <a:gd name="connsiteY1" fmla="*/ 1904444 h 1915347"/>
                <a:gd name="connsiteX2" fmla="*/ 880346 w 2549495"/>
                <a:gd name="connsiteY2" fmla="*/ 1718530 h 1915347"/>
                <a:gd name="connsiteX3" fmla="*/ 839751 w 2549495"/>
                <a:gd name="connsiteY3" fmla="*/ 1336700 h 1915347"/>
                <a:gd name="connsiteX4" fmla="*/ 839751 w 2549495"/>
                <a:gd name="connsiteY4" fmla="*/ 1186086 h 1915347"/>
                <a:gd name="connsiteX5" fmla="*/ 1315127 w 2549495"/>
                <a:gd name="connsiteY5" fmla="*/ 1186086 h 1915347"/>
                <a:gd name="connsiteX6" fmla="*/ 1315127 w 2549495"/>
                <a:gd name="connsiteY6" fmla="*/ 1495551 h 1915347"/>
                <a:gd name="connsiteX7" fmla="*/ 1329836 w 2549495"/>
                <a:gd name="connsiteY7" fmla="*/ 1652636 h 1915347"/>
                <a:gd name="connsiteX8" fmla="*/ 1395141 w 2549495"/>
                <a:gd name="connsiteY8" fmla="*/ 1686172 h 1915347"/>
                <a:gd name="connsiteX9" fmla="*/ 1468095 w 2549495"/>
                <a:gd name="connsiteY9" fmla="*/ 1643811 h 1915347"/>
                <a:gd name="connsiteX10" fmla="*/ 1485745 w 2549495"/>
                <a:gd name="connsiteY10" fmla="*/ 1422597 h 1915347"/>
                <a:gd name="connsiteX11" fmla="*/ 1485745 w 2549495"/>
                <a:gd name="connsiteY11" fmla="*/ 1290810 h 1915347"/>
                <a:gd name="connsiteX12" fmla="*/ 1461035 w 2549495"/>
                <a:gd name="connsiteY12" fmla="*/ 1130782 h 1915347"/>
                <a:gd name="connsiteX13" fmla="*/ 1388081 w 2549495"/>
                <a:gd name="connsiteY13" fmla="*/ 1064300 h 1915347"/>
                <a:gd name="connsiteX14" fmla="*/ 1200990 w 2549495"/>
                <a:gd name="connsiteY14" fmla="*/ 1046062 h 1915347"/>
                <a:gd name="connsiteX15" fmla="*/ 1200990 w 2549495"/>
                <a:gd name="connsiteY15" fmla="*/ 769544 h 1915347"/>
                <a:gd name="connsiteX16" fmla="*/ 1410438 w 2549495"/>
                <a:gd name="connsiteY16" fmla="*/ 756600 h 1915347"/>
                <a:gd name="connsiteX17" fmla="*/ 1468095 w 2549495"/>
                <a:gd name="connsiteY17" fmla="*/ 700120 h 1915347"/>
                <a:gd name="connsiteX18" fmla="*/ 1485745 w 2549495"/>
                <a:gd name="connsiteY18" fmla="*/ 563626 h 1915347"/>
                <a:gd name="connsiteX19" fmla="*/ 1485745 w 2549495"/>
                <a:gd name="connsiteY19" fmla="*/ 457726 h 1915347"/>
                <a:gd name="connsiteX20" fmla="*/ 1465153 w 2549495"/>
                <a:gd name="connsiteY20" fmla="*/ 325938 h 1915347"/>
                <a:gd name="connsiteX21" fmla="*/ 1401024 w 2549495"/>
                <a:gd name="connsiteY21" fmla="*/ 294168 h 1915347"/>
                <a:gd name="connsiteX22" fmla="*/ 1333366 w 2549495"/>
                <a:gd name="connsiteY22" fmla="*/ 327703 h 1915347"/>
                <a:gd name="connsiteX23" fmla="*/ 1315127 w 2549495"/>
                <a:gd name="connsiteY23" fmla="*/ 470669 h 1915347"/>
                <a:gd name="connsiteX24" fmla="*/ 1315127 w 2549495"/>
                <a:gd name="connsiteY24" fmla="*/ 627167 h 1915347"/>
                <a:gd name="connsiteX25" fmla="*/ 839751 w 2549495"/>
                <a:gd name="connsiteY25" fmla="*/ 627167 h 1915347"/>
                <a:gd name="connsiteX26" fmla="*/ 839751 w 2549495"/>
                <a:gd name="connsiteY26" fmla="*/ 464786 h 1915347"/>
                <a:gd name="connsiteX27" fmla="*/ 964479 w 2549495"/>
                <a:gd name="connsiteY27" fmla="*/ 95899 h 1915347"/>
                <a:gd name="connsiteX28" fmla="*/ 1361017 w 2549495"/>
                <a:gd name="connsiteY28" fmla="*/ 0 h 1915347"/>
                <a:gd name="connsiteX29" fmla="*/ 1822273 w 2549495"/>
                <a:gd name="connsiteY29" fmla="*/ 132872 h 1915347"/>
                <a:gd name="connsiteX30" fmla="*/ 1943470 w 2549495"/>
                <a:gd name="connsiteY30" fmla="*/ 502090 h 1915347"/>
                <a:gd name="connsiteX31" fmla="*/ 1899933 w 2549495"/>
                <a:gd name="connsiteY31" fmla="*/ 733150 h 1915347"/>
                <a:gd name="connsiteX32" fmla="*/ 1746966 w 2549495"/>
                <a:gd name="connsiteY32" fmla="*/ 863089 h 1915347"/>
                <a:gd name="connsiteX33" fmla="*/ 1908170 w 2549495"/>
                <a:gd name="connsiteY33" fmla="*/ 982586 h 1915347"/>
                <a:gd name="connsiteX34" fmla="*/ 1961120 w 2549495"/>
                <a:gd name="connsiteY34" fmla="*/ 1371687 h 1915347"/>
                <a:gd name="connsiteX35" fmla="*/ 1909347 w 2549495"/>
                <a:gd name="connsiteY35" fmla="*/ 1724276 h 1915347"/>
                <a:gd name="connsiteX36" fmla="*/ 1730493 w 2549495"/>
                <a:gd name="connsiteY36" fmla="*/ 1914998 h 1915347"/>
                <a:gd name="connsiteX37" fmla="*/ 2549495 w 2549495"/>
                <a:gd name="connsiteY37" fmla="*/ 1915347 h 1915347"/>
                <a:gd name="connsiteX0" fmla="*/ 0 w 2549495"/>
                <a:gd name="connsiteY0" fmla="*/ 1905063 h 1915347"/>
                <a:gd name="connsiteX1" fmla="*/ 1049788 w 2549495"/>
                <a:gd name="connsiteY1" fmla="*/ 1904444 h 1915347"/>
                <a:gd name="connsiteX2" fmla="*/ 880346 w 2549495"/>
                <a:gd name="connsiteY2" fmla="*/ 1718530 h 1915347"/>
                <a:gd name="connsiteX3" fmla="*/ 839751 w 2549495"/>
                <a:gd name="connsiteY3" fmla="*/ 1336700 h 1915347"/>
                <a:gd name="connsiteX4" fmla="*/ 839751 w 2549495"/>
                <a:gd name="connsiteY4" fmla="*/ 1186086 h 1915347"/>
                <a:gd name="connsiteX5" fmla="*/ 1315127 w 2549495"/>
                <a:gd name="connsiteY5" fmla="*/ 1186086 h 1915347"/>
                <a:gd name="connsiteX6" fmla="*/ 1315127 w 2549495"/>
                <a:gd name="connsiteY6" fmla="*/ 1495551 h 1915347"/>
                <a:gd name="connsiteX7" fmla="*/ 1329836 w 2549495"/>
                <a:gd name="connsiteY7" fmla="*/ 1652636 h 1915347"/>
                <a:gd name="connsiteX8" fmla="*/ 1395141 w 2549495"/>
                <a:gd name="connsiteY8" fmla="*/ 1686172 h 1915347"/>
                <a:gd name="connsiteX9" fmla="*/ 1468095 w 2549495"/>
                <a:gd name="connsiteY9" fmla="*/ 1643811 h 1915347"/>
                <a:gd name="connsiteX10" fmla="*/ 1485745 w 2549495"/>
                <a:gd name="connsiteY10" fmla="*/ 1422597 h 1915347"/>
                <a:gd name="connsiteX11" fmla="*/ 1485745 w 2549495"/>
                <a:gd name="connsiteY11" fmla="*/ 1290810 h 1915347"/>
                <a:gd name="connsiteX12" fmla="*/ 1461035 w 2549495"/>
                <a:gd name="connsiteY12" fmla="*/ 1130782 h 1915347"/>
                <a:gd name="connsiteX13" fmla="*/ 1388081 w 2549495"/>
                <a:gd name="connsiteY13" fmla="*/ 1064300 h 1915347"/>
                <a:gd name="connsiteX14" fmla="*/ 1200990 w 2549495"/>
                <a:gd name="connsiteY14" fmla="*/ 1046062 h 1915347"/>
                <a:gd name="connsiteX15" fmla="*/ 1200990 w 2549495"/>
                <a:gd name="connsiteY15" fmla="*/ 769544 h 1915347"/>
                <a:gd name="connsiteX16" fmla="*/ 1410438 w 2549495"/>
                <a:gd name="connsiteY16" fmla="*/ 756600 h 1915347"/>
                <a:gd name="connsiteX17" fmla="*/ 1468095 w 2549495"/>
                <a:gd name="connsiteY17" fmla="*/ 700120 h 1915347"/>
                <a:gd name="connsiteX18" fmla="*/ 1485745 w 2549495"/>
                <a:gd name="connsiteY18" fmla="*/ 563626 h 1915347"/>
                <a:gd name="connsiteX19" fmla="*/ 1485745 w 2549495"/>
                <a:gd name="connsiteY19" fmla="*/ 457726 h 1915347"/>
                <a:gd name="connsiteX20" fmla="*/ 1465153 w 2549495"/>
                <a:gd name="connsiteY20" fmla="*/ 325938 h 1915347"/>
                <a:gd name="connsiteX21" fmla="*/ 1401024 w 2549495"/>
                <a:gd name="connsiteY21" fmla="*/ 294168 h 1915347"/>
                <a:gd name="connsiteX22" fmla="*/ 1333366 w 2549495"/>
                <a:gd name="connsiteY22" fmla="*/ 327703 h 1915347"/>
                <a:gd name="connsiteX23" fmla="*/ 1315127 w 2549495"/>
                <a:gd name="connsiteY23" fmla="*/ 470669 h 1915347"/>
                <a:gd name="connsiteX24" fmla="*/ 1315127 w 2549495"/>
                <a:gd name="connsiteY24" fmla="*/ 627167 h 1915347"/>
                <a:gd name="connsiteX25" fmla="*/ 839751 w 2549495"/>
                <a:gd name="connsiteY25" fmla="*/ 627167 h 1915347"/>
                <a:gd name="connsiteX26" fmla="*/ 839751 w 2549495"/>
                <a:gd name="connsiteY26" fmla="*/ 464786 h 1915347"/>
                <a:gd name="connsiteX27" fmla="*/ 964479 w 2549495"/>
                <a:gd name="connsiteY27" fmla="*/ 95899 h 1915347"/>
                <a:gd name="connsiteX28" fmla="*/ 1361017 w 2549495"/>
                <a:gd name="connsiteY28" fmla="*/ 0 h 1915347"/>
                <a:gd name="connsiteX29" fmla="*/ 1822273 w 2549495"/>
                <a:gd name="connsiteY29" fmla="*/ 132872 h 1915347"/>
                <a:gd name="connsiteX30" fmla="*/ 1943470 w 2549495"/>
                <a:gd name="connsiteY30" fmla="*/ 502090 h 1915347"/>
                <a:gd name="connsiteX31" fmla="*/ 1899933 w 2549495"/>
                <a:gd name="connsiteY31" fmla="*/ 733150 h 1915347"/>
                <a:gd name="connsiteX32" fmla="*/ 1746966 w 2549495"/>
                <a:gd name="connsiteY32" fmla="*/ 863089 h 1915347"/>
                <a:gd name="connsiteX33" fmla="*/ 1908170 w 2549495"/>
                <a:gd name="connsiteY33" fmla="*/ 982586 h 1915347"/>
                <a:gd name="connsiteX34" fmla="*/ 1961120 w 2549495"/>
                <a:gd name="connsiteY34" fmla="*/ 1371687 h 1915347"/>
                <a:gd name="connsiteX35" fmla="*/ 1909347 w 2549495"/>
                <a:gd name="connsiteY35" fmla="*/ 1724276 h 1915347"/>
                <a:gd name="connsiteX36" fmla="*/ 1730493 w 2549495"/>
                <a:gd name="connsiteY36" fmla="*/ 1914998 h 1915347"/>
                <a:gd name="connsiteX37" fmla="*/ 2549495 w 2549495"/>
                <a:gd name="connsiteY37" fmla="*/ 1915347 h 1915347"/>
                <a:gd name="connsiteX0" fmla="*/ 0 w 4146831"/>
                <a:gd name="connsiteY0" fmla="*/ 1921587 h 1921587"/>
                <a:gd name="connsiteX1" fmla="*/ 2647124 w 4146831"/>
                <a:gd name="connsiteY1" fmla="*/ 1904444 h 1921587"/>
                <a:gd name="connsiteX2" fmla="*/ 2477682 w 4146831"/>
                <a:gd name="connsiteY2" fmla="*/ 1718530 h 1921587"/>
                <a:gd name="connsiteX3" fmla="*/ 2437087 w 4146831"/>
                <a:gd name="connsiteY3" fmla="*/ 1336700 h 1921587"/>
                <a:gd name="connsiteX4" fmla="*/ 2437087 w 4146831"/>
                <a:gd name="connsiteY4" fmla="*/ 1186086 h 1921587"/>
                <a:gd name="connsiteX5" fmla="*/ 2912463 w 4146831"/>
                <a:gd name="connsiteY5" fmla="*/ 1186086 h 1921587"/>
                <a:gd name="connsiteX6" fmla="*/ 2912463 w 4146831"/>
                <a:gd name="connsiteY6" fmla="*/ 1495551 h 1921587"/>
                <a:gd name="connsiteX7" fmla="*/ 2927172 w 4146831"/>
                <a:gd name="connsiteY7" fmla="*/ 1652636 h 1921587"/>
                <a:gd name="connsiteX8" fmla="*/ 2992477 w 4146831"/>
                <a:gd name="connsiteY8" fmla="*/ 1686172 h 1921587"/>
                <a:gd name="connsiteX9" fmla="*/ 3065431 w 4146831"/>
                <a:gd name="connsiteY9" fmla="*/ 1643811 h 1921587"/>
                <a:gd name="connsiteX10" fmla="*/ 3083081 w 4146831"/>
                <a:gd name="connsiteY10" fmla="*/ 1422597 h 1921587"/>
                <a:gd name="connsiteX11" fmla="*/ 3083081 w 4146831"/>
                <a:gd name="connsiteY11" fmla="*/ 1290810 h 1921587"/>
                <a:gd name="connsiteX12" fmla="*/ 3058371 w 4146831"/>
                <a:gd name="connsiteY12" fmla="*/ 1130782 h 1921587"/>
                <a:gd name="connsiteX13" fmla="*/ 2985417 w 4146831"/>
                <a:gd name="connsiteY13" fmla="*/ 1064300 h 1921587"/>
                <a:gd name="connsiteX14" fmla="*/ 2798326 w 4146831"/>
                <a:gd name="connsiteY14" fmla="*/ 1046062 h 1921587"/>
                <a:gd name="connsiteX15" fmla="*/ 2798326 w 4146831"/>
                <a:gd name="connsiteY15" fmla="*/ 769544 h 1921587"/>
                <a:gd name="connsiteX16" fmla="*/ 3007774 w 4146831"/>
                <a:gd name="connsiteY16" fmla="*/ 756600 h 1921587"/>
                <a:gd name="connsiteX17" fmla="*/ 3065431 w 4146831"/>
                <a:gd name="connsiteY17" fmla="*/ 700120 h 1921587"/>
                <a:gd name="connsiteX18" fmla="*/ 3083081 w 4146831"/>
                <a:gd name="connsiteY18" fmla="*/ 563626 h 1921587"/>
                <a:gd name="connsiteX19" fmla="*/ 3083081 w 4146831"/>
                <a:gd name="connsiteY19" fmla="*/ 457726 h 1921587"/>
                <a:gd name="connsiteX20" fmla="*/ 3062489 w 4146831"/>
                <a:gd name="connsiteY20" fmla="*/ 325938 h 1921587"/>
                <a:gd name="connsiteX21" fmla="*/ 2998360 w 4146831"/>
                <a:gd name="connsiteY21" fmla="*/ 294168 h 1921587"/>
                <a:gd name="connsiteX22" fmla="*/ 2930702 w 4146831"/>
                <a:gd name="connsiteY22" fmla="*/ 327703 h 1921587"/>
                <a:gd name="connsiteX23" fmla="*/ 2912463 w 4146831"/>
                <a:gd name="connsiteY23" fmla="*/ 470669 h 1921587"/>
                <a:gd name="connsiteX24" fmla="*/ 2912463 w 4146831"/>
                <a:gd name="connsiteY24" fmla="*/ 627167 h 1921587"/>
                <a:gd name="connsiteX25" fmla="*/ 2437087 w 4146831"/>
                <a:gd name="connsiteY25" fmla="*/ 627167 h 1921587"/>
                <a:gd name="connsiteX26" fmla="*/ 2437087 w 4146831"/>
                <a:gd name="connsiteY26" fmla="*/ 464786 h 1921587"/>
                <a:gd name="connsiteX27" fmla="*/ 2561815 w 4146831"/>
                <a:gd name="connsiteY27" fmla="*/ 95899 h 1921587"/>
                <a:gd name="connsiteX28" fmla="*/ 2958353 w 4146831"/>
                <a:gd name="connsiteY28" fmla="*/ 0 h 1921587"/>
                <a:gd name="connsiteX29" fmla="*/ 3419609 w 4146831"/>
                <a:gd name="connsiteY29" fmla="*/ 132872 h 1921587"/>
                <a:gd name="connsiteX30" fmla="*/ 3540806 w 4146831"/>
                <a:gd name="connsiteY30" fmla="*/ 502090 h 1921587"/>
                <a:gd name="connsiteX31" fmla="*/ 3497269 w 4146831"/>
                <a:gd name="connsiteY31" fmla="*/ 733150 h 1921587"/>
                <a:gd name="connsiteX32" fmla="*/ 3344302 w 4146831"/>
                <a:gd name="connsiteY32" fmla="*/ 863089 h 1921587"/>
                <a:gd name="connsiteX33" fmla="*/ 3505506 w 4146831"/>
                <a:gd name="connsiteY33" fmla="*/ 982586 h 1921587"/>
                <a:gd name="connsiteX34" fmla="*/ 3558456 w 4146831"/>
                <a:gd name="connsiteY34" fmla="*/ 1371687 h 1921587"/>
                <a:gd name="connsiteX35" fmla="*/ 3506683 w 4146831"/>
                <a:gd name="connsiteY35" fmla="*/ 1724276 h 1921587"/>
                <a:gd name="connsiteX36" fmla="*/ 3327829 w 4146831"/>
                <a:gd name="connsiteY36" fmla="*/ 1914998 h 1921587"/>
                <a:gd name="connsiteX37" fmla="*/ 4146831 w 4146831"/>
                <a:gd name="connsiteY37" fmla="*/ 1915347 h 1921587"/>
                <a:gd name="connsiteX0" fmla="*/ 0 w 4389185"/>
                <a:gd name="connsiteY0" fmla="*/ 1906899 h 1915347"/>
                <a:gd name="connsiteX1" fmla="*/ 2889478 w 4389185"/>
                <a:gd name="connsiteY1" fmla="*/ 1904444 h 1915347"/>
                <a:gd name="connsiteX2" fmla="*/ 2720036 w 4389185"/>
                <a:gd name="connsiteY2" fmla="*/ 1718530 h 1915347"/>
                <a:gd name="connsiteX3" fmla="*/ 2679441 w 4389185"/>
                <a:gd name="connsiteY3" fmla="*/ 1336700 h 1915347"/>
                <a:gd name="connsiteX4" fmla="*/ 2679441 w 4389185"/>
                <a:gd name="connsiteY4" fmla="*/ 1186086 h 1915347"/>
                <a:gd name="connsiteX5" fmla="*/ 3154817 w 4389185"/>
                <a:gd name="connsiteY5" fmla="*/ 1186086 h 1915347"/>
                <a:gd name="connsiteX6" fmla="*/ 3154817 w 4389185"/>
                <a:gd name="connsiteY6" fmla="*/ 1495551 h 1915347"/>
                <a:gd name="connsiteX7" fmla="*/ 3169526 w 4389185"/>
                <a:gd name="connsiteY7" fmla="*/ 1652636 h 1915347"/>
                <a:gd name="connsiteX8" fmla="*/ 3234831 w 4389185"/>
                <a:gd name="connsiteY8" fmla="*/ 1686172 h 1915347"/>
                <a:gd name="connsiteX9" fmla="*/ 3307785 w 4389185"/>
                <a:gd name="connsiteY9" fmla="*/ 1643811 h 1915347"/>
                <a:gd name="connsiteX10" fmla="*/ 3325435 w 4389185"/>
                <a:gd name="connsiteY10" fmla="*/ 1422597 h 1915347"/>
                <a:gd name="connsiteX11" fmla="*/ 3325435 w 4389185"/>
                <a:gd name="connsiteY11" fmla="*/ 1290810 h 1915347"/>
                <a:gd name="connsiteX12" fmla="*/ 3300725 w 4389185"/>
                <a:gd name="connsiteY12" fmla="*/ 1130782 h 1915347"/>
                <a:gd name="connsiteX13" fmla="*/ 3227771 w 4389185"/>
                <a:gd name="connsiteY13" fmla="*/ 1064300 h 1915347"/>
                <a:gd name="connsiteX14" fmla="*/ 3040680 w 4389185"/>
                <a:gd name="connsiteY14" fmla="*/ 1046062 h 1915347"/>
                <a:gd name="connsiteX15" fmla="*/ 3040680 w 4389185"/>
                <a:gd name="connsiteY15" fmla="*/ 769544 h 1915347"/>
                <a:gd name="connsiteX16" fmla="*/ 3250128 w 4389185"/>
                <a:gd name="connsiteY16" fmla="*/ 756600 h 1915347"/>
                <a:gd name="connsiteX17" fmla="*/ 3307785 w 4389185"/>
                <a:gd name="connsiteY17" fmla="*/ 700120 h 1915347"/>
                <a:gd name="connsiteX18" fmla="*/ 3325435 w 4389185"/>
                <a:gd name="connsiteY18" fmla="*/ 563626 h 1915347"/>
                <a:gd name="connsiteX19" fmla="*/ 3325435 w 4389185"/>
                <a:gd name="connsiteY19" fmla="*/ 457726 h 1915347"/>
                <a:gd name="connsiteX20" fmla="*/ 3304843 w 4389185"/>
                <a:gd name="connsiteY20" fmla="*/ 325938 h 1915347"/>
                <a:gd name="connsiteX21" fmla="*/ 3240714 w 4389185"/>
                <a:gd name="connsiteY21" fmla="*/ 294168 h 1915347"/>
                <a:gd name="connsiteX22" fmla="*/ 3173056 w 4389185"/>
                <a:gd name="connsiteY22" fmla="*/ 327703 h 1915347"/>
                <a:gd name="connsiteX23" fmla="*/ 3154817 w 4389185"/>
                <a:gd name="connsiteY23" fmla="*/ 470669 h 1915347"/>
                <a:gd name="connsiteX24" fmla="*/ 3154817 w 4389185"/>
                <a:gd name="connsiteY24" fmla="*/ 627167 h 1915347"/>
                <a:gd name="connsiteX25" fmla="*/ 2679441 w 4389185"/>
                <a:gd name="connsiteY25" fmla="*/ 627167 h 1915347"/>
                <a:gd name="connsiteX26" fmla="*/ 2679441 w 4389185"/>
                <a:gd name="connsiteY26" fmla="*/ 464786 h 1915347"/>
                <a:gd name="connsiteX27" fmla="*/ 2804169 w 4389185"/>
                <a:gd name="connsiteY27" fmla="*/ 95899 h 1915347"/>
                <a:gd name="connsiteX28" fmla="*/ 3200707 w 4389185"/>
                <a:gd name="connsiteY28" fmla="*/ 0 h 1915347"/>
                <a:gd name="connsiteX29" fmla="*/ 3661963 w 4389185"/>
                <a:gd name="connsiteY29" fmla="*/ 132872 h 1915347"/>
                <a:gd name="connsiteX30" fmla="*/ 3783160 w 4389185"/>
                <a:gd name="connsiteY30" fmla="*/ 502090 h 1915347"/>
                <a:gd name="connsiteX31" fmla="*/ 3739623 w 4389185"/>
                <a:gd name="connsiteY31" fmla="*/ 733150 h 1915347"/>
                <a:gd name="connsiteX32" fmla="*/ 3586656 w 4389185"/>
                <a:gd name="connsiteY32" fmla="*/ 863089 h 1915347"/>
                <a:gd name="connsiteX33" fmla="*/ 3747860 w 4389185"/>
                <a:gd name="connsiteY33" fmla="*/ 982586 h 1915347"/>
                <a:gd name="connsiteX34" fmla="*/ 3800810 w 4389185"/>
                <a:gd name="connsiteY34" fmla="*/ 1371687 h 1915347"/>
                <a:gd name="connsiteX35" fmla="*/ 3749037 w 4389185"/>
                <a:gd name="connsiteY35" fmla="*/ 1724276 h 1915347"/>
                <a:gd name="connsiteX36" fmla="*/ 3570183 w 4389185"/>
                <a:gd name="connsiteY36" fmla="*/ 1914998 h 1915347"/>
                <a:gd name="connsiteX37" fmla="*/ 4389185 w 4389185"/>
                <a:gd name="connsiteY37" fmla="*/ 1915347 h 19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1725640" y="4941168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809676" y="4253184"/>
            <a:ext cx="1442304" cy="655815"/>
            <a:chOff x="4806096" y="2627316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901582" y="2768084"/>
              <a:ext cx="124009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人才缺失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221950" y="4126221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" fmla="*/ 933011 w 1054387"/>
                  <a:gd name="connsiteY0" fmla="*/ 1708761 h 1800201"/>
                  <a:gd name="connsiteX1" fmla="*/ 506613 w 1054387"/>
                  <a:gd name="connsiteY1" fmla="*/ 1708761 h 1800201"/>
                  <a:gd name="connsiteX2" fmla="*/ 506613 w 1054387"/>
                  <a:gd name="connsiteY2" fmla="*/ 1407960 h 1800201"/>
                  <a:gd name="connsiteX3" fmla="*/ 0 w 1054387"/>
                  <a:gd name="connsiteY3" fmla="*/ 1407960 h 1800201"/>
                  <a:gd name="connsiteX4" fmla="*/ 0 w 1054387"/>
                  <a:gd name="connsiteY4" fmla="*/ 1116658 h 1800201"/>
                  <a:gd name="connsiteX5" fmla="*/ 368349 w 1054387"/>
                  <a:gd name="connsiteY5" fmla="*/ 0 h 1800201"/>
                  <a:gd name="connsiteX6" fmla="*/ 933011 w 1054387"/>
                  <a:gd name="connsiteY6" fmla="*/ 0 h 1800201"/>
                  <a:gd name="connsiteX7" fmla="*/ 933011 w 1054387"/>
                  <a:gd name="connsiteY7" fmla="*/ 1116658 h 1800201"/>
                  <a:gd name="connsiteX8" fmla="*/ 1054387 w 1054387"/>
                  <a:gd name="connsiteY8" fmla="*/ 1116658 h 1800201"/>
                  <a:gd name="connsiteX9" fmla="*/ 1054387 w 1054387"/>
                  <a:gd name="connsiteY9" fmla="*/ 1407960 h 1800201"/>
                  <a:gd name="connsiteX10" fmla="*/ 933011 w 1054387"/>
                  <a:gd name="connsiteY10" fmla="*/ 1407960 h 1800201"/>
                  <a:gd name="connsiteX11" fmla="*/ 1024451 w 1054387"/>
                  <a:gd name="connsiteY11" fmla="*/ 1800201 h 1800201"/>
                  <a:gd name="connsiteX0" fmla="*/ 933011 w 1054387"/>
                  <a:gd name="connsiteY0" fmla="*/ 1708761 h 1708761"/>
                  <a:gd name="connsiteX1" fmla="*/ 506613 w 1054387"/>
                  <a:gd name="connsiteY1" fmla="*/ 1708761 h 1708761"/>
                  <a:gd name="connsiteX2" fmla="*/ 506613 w 1054387"/>
                  <a:gd name="connsiteY2" fmla="*/ 1407960 h 1708761"/>
                  <a:gd name="connsiteX3" fmla="*/ 0 w 1054387"/>
                  <a:gd name="connsiteY3" fmla="*/ 1407960 h 1708761"/>
                  <a:gd name="connsiteX4" fmla="*/ 0 w 1054387"/>
                  <a:gd name="connsiteY4" fmla="*/ 1116658 h 1708761"/>
                  <a:gd name="connsiteX5" fmla="*/ 368349 w 1054387"/>
                  <a:gd name="connsiteY5" fmla="*/ 0 h 1708761"/>
                  <a:gd name="connsiteX6" fmla="*/ 933011 w 1054387"/>
                  <a:gd name="connsiteY6" fmla="*/ 0 h 1708761"/>
                  <a:gd name="connsiteX7" fmla="*/ 933011 w 1054387"/>
                  <a:gd name="connsiteY7" fmla="*/ 1116658 h 1708761"/>
                  <a:gd name="connsiteX8" fmla="*/ 1054387 w 1054387"/>
                  <a:gd name="connsiteY8" fmla="*/ 1116658 h 1708761"/>
                  <a:gd name="connsiteX9" fmla="*/ 1054387 w 1054387"/>
                  <a:gd name="connsiteY9" fmla="*/ 1407960 h 1708761"/>
                  <a:gd name="connsiteX10" fmla="*/ 933011 w 1054387"/>
                  <a:gd name="connsiteY10" fmla="*/ 1407960 h 1708761"/>
                  <a:gd name="connsiteX11" fmla="*/ 948251 w 1054387"/>
                  <a:gd name="connsiteY11" fmla="*/ 1690663 h 1708761"/>
                  <a:gd name="connsiteX0" fmla="*/ 0 w 1159601"/>
                  <a:gd name="connsiteY0" fmla="*/ 1708761 h 1708761"/>
                  <a:gd name="connsiteX1" fmla="*/ 611827 w 1159601"/>
                  <a:gd name="connsiteY1" fmla="*/ 1708761 h 1708761"/>
                  <a:gd name="connsiteX2" fmla="*/ 611827 w 1159601"/>
                  <a:gd name="connsiteY2" fmla="*/ 1407960 h 1708761"/>
                  <a:gd name="connsiteX3" fmla="*/ 105214 w 1159601"/>
                  <a:gd name="connsiteY3" fmla="*/ 1407960 h 1708761"/>
                  <a:gd name="connsiteX4" fmla="*/ 105214 w 1159601"/>
                  <a:gd name="connsiteY4" fmla="*/ 1116658 h 1708761"/>
                  <a:gd name="connsiteX5" fmla="*/ 473563 w 1159601"/>
                  <a:gd name="connsiteY5" fmla="*/ 0 h 1708761"/>
                  <a:gd name="connsiteX6" fmla="*/ 1038225 w 1159601"/>
                  <a:gd name="connsiteY6" fmla="*/ 0 h 1708761"/>
                  <a:gd name="connsiteX7" fmla="*/ 1038225 w 1159601"/>
                  <a:gd name="connsiteY7" fmla="*/ 1116658 h 1708761"/>
                  <a:gd name="connsiteX8" fmla="*/ 1159601 w 1159601"/>
                  <a:gd name="connsiteY8" fmla="*/ 1116658 h 1708761"/>
                  <a:gd name="connsiteX9" fmla="*/ 1159601 w 1159601"/>
                  <a:gd name="connsiteY9" fmla="*/ 1407960 h 1708761"/>
                  <a:gd name="connsiteX10" fmla="*/ 1038225 w 1159601"/>
                  <a:gd name="connsiteY10" fmla="*/ 1407960 h 1708761"/>
                  <a:gd name="connsiteX11" fmla="*/ 1053465 w 1159601"/>
                  <a:gd name="connsiteY11" fmla="*/ 1690663 h 1708761"/>
                  <a:gd name="connsiteX0" fmla="*/ 0 w 1159601"/>
                  <a:gd name="connsiteY0" fmla="*/ 1708761 h 1857351"/>
                  <a:gd name="connsiteX1" fmla="*/ 611827 w 1159601"/>
                  <a:gd name="connsiteY1" fmla="*/ 1708761 h 1857351"/>
                  <a:gd name="connsiteX2" fmla="*/ 611827 w 1159601"/>
                  <a:gd name="connsiteY2" fmla="*/ 1407960 h 1857351"/>
                  <a:gd name="connsiteX3" fmla="*/ 105214 w 1159601"/>
                  <a:gd name="connsiteY3" fmla="*/ 1407960 h 1857351"/>
                  <a:gd name="connsiteX4" fmla="*/ 105214 w 1159601"/>
                  <a:gd name="connsiteY4" fmla="*/ 1116658 h 1857351"/>
                  <a:gd name="connsiteX5" fmla="*/ 473563 w 1159601"/>
                  <a:gd name="connsiteY5" fmla="*/ 0 h 1857351"/>
                  <a:gd name="connsiteX6" fmla="*/ 1038225 w 1159601"/>
                  <a:gd name="connsiteY6" fmla="*/ 0 h 1857351"/>
                  <a:gd name="connsiteX7" fmla="*/ 1038225 w 1159601"/>
                  <a:gd name="connsiteY7" fmla="*/ 1116658 h 1857351"/>
                  <a:gd name="connsiteX8" fmla="*/ 1159601 w 1159601"/>
                  <a:gd name="connsiteY8" fmla="*/ 1116658 h 1857351"/>
                  <a:gd name="connsiteX9" fmla="*/ 1159601 w 1159601"/>
                  <a:gd name="connsiteY9" fmla="*/ 1407960 h 1857351"/>
                  <a:gd name="connsiteX10" fmla="*/ 1038225 w 1159601"/>
                  <a:gd name="connsiteY10" fmla="*/ 1407960 h 1857351"/>
                  <a:gd name="connsiteX11" fmla="*/ 1048703 w 1159601"/>
                  <a:gd name="connsiteY11" fmla="*/ 1857351 h 1857351"/>
                  <a:gd name="connsiteX0" fmla="*/ 0 w 1159601"/>
                  <a:gd name="connsiteY0" fmla="*/ 1708761 h 1857351"/>
                  <a:gd name="connsiteX1" fmla="*/ 611827 w 1159601"/>
                  <a:gd name="connsiteY1" fmla="*/ 1708761 h 1857351"/>
                  <a:gd name="connsiteX2" fmla="*/ 611827 w 1159601"/>
                  <a:gd name="connsiteY2" fmla="*/ 1407960 h 1857351"/>
                  <a:gd name="connsiteX3" fmla="*/ 105214 w 1159601"/>
                  <a:gd name="connsiteY3" fmla="*/ 1407960 h 1857351"/>
                  <a:gd name="connsiteX4" fmla="*/ 105214 w 1159601"/>
                  <a:gd name="connsiteY4" fmla="*/ 1116658 h 1857351"/>
                  <a:gd name="connsiteX5" fmla="*/ 473563 w 1159601"/>
                  <a:gd name="connsiteY5" fmla="*/ 0 h 1857351"/>
                  <a:gd name="connsiteX6" fmla="*/ 1038225 w 1159601"/>
                  <a:gd name="connsiteY6" fmla="*/ 0 h 1857351"/>
                  <a:gd name="connsiteX7" fmla="*/ 1038225 w 1159601"/>
                  <a:gd name="connsiteY7" fmla="*/ 1116658 h 1857351"/>
                  <a:gd name="connsiteX8" fmla="*/ 1159601 w 1159601"/>
                  <a:gd name="connsiteY8" fmla="*/ 1116658 h 1857351"/>
                  <a:gd name="connsiteX9" fmla="*/ 1159601 w 1159601"/>
                  <a:gd name="connsiteY9" fmla="*/ 1407960 h 1857351"/>
                  <a:gd name="connsiteX10" fmla="*/ 1038225 w 1159601"/>
                  <a:gd name="connsiteY10" fmla="*/ 1407960 h 1857351"/>
                  <a:gd name="connsiteX11" fmla="*/ 1039178 w 1159601"/>
                  <a:gd name="connsiteY11" fmla="*/ 1857351 h 1857351"/>
                  <a:gd name="connsiteX0" fmla="*/ 0 w 1159601"/>
                  <a:gd name="connsiteY0" fmla="*/ 1708761 h 1857351"/>
                  <a:gd name="connsiteX1" fmla="*/ 611827 w 1159601"/>
                  <a:gd name="connsiteY1" fmla="*/ 1708761 h 1857351"/>
                  <a:gd name="connsiteX2" fmla="*/ 611827 w 1159601"/>
                  <a:gd name="connsiteY2" fmla="*/ 1407960 h 1857351"/>
                  <a:gd name="connsiteX3" fmla="*/ 105214 w 1159601"/>
                  <a:gd name="connsiteY3" fmla="*/ 1407960 h 1857351"/>
                  <a:gd name="connsiteX4" fmla="*/ 105214 w 1159601"/>
                  <a:gd name="connsiteY4" fmla="*/ 1116658 h 1857351"/>
                  <a:gd name="connsiteX5" fmla="*/ 473563 w 1159601"/>
                  <a:gd name="connsiteY5" fmla="*/ 0 h 1857351"/>
                  <a:gd name="connsiteX6" fmla="*/ 1038225 w 1159601"/>
                  <a:gd name="connsiteY6" fmla="*/ 0 h 1857351"/>
                  <a:gd name="connsiteX7" fmla="*/ 1038225 w 1159601"/>
                  <a:gd name="connsiteY7" fmla="*/ 1116658 h 1857351"/>
                  <a:gd name="connsiteX8" fmla="*/ 1159601 w 1159601"/>
                  <a:gd name="connsiteY8" fmla="*/ 1116658 h 1857351"/>
                  <a:gd name="connsiteX9" fmla="*/ 1159601 w 1159601"/>
                  <a:gd name="connsiteY9" fmla="*/ 1407960 h 1857351"/>
                  <a:gd name="connsiteX10" fmla="*/ 1038225 w 1159601"/>
                  <a:gd name="connsiteY10" fmla="*/ 1407960 h 1857351"/>
                  <a:gd name="connsiteX11" fmla="*/ 1039348 w 1159601"/>
                  <a:gd name="connsiteY11" fmla="*/ 1706397 h 1857351"/>
                  <a:gd name="connsiteX12" fmla="*/ 1039178 w 1159601"/>
                  <a:gd name="connsiteY12" fmla="*/ 1857351 h 1857351"/>
                  <a:gd name="connsiteX0" fmla="*/ 0 w 1634490"/>
                  <a:gd name="connsiteY0" fmla="*/ 1708761 h 1737497"/>
                  <a:gd name="connsiteX1" fmla="*/ 611827 w 1634490"/>
                  <a:gd name="connsiteY1" fmla="*/ 1708761 h 1737497"/>
                  <a:gd name="connsiteX2" fmla="*/ 611827 w 1634490"/>
                  <a:gd name="connsiteY2" fmla="*/ 1407960 h 1737497"/>
                  <a:gd name="connsiteX3" fmla="*/ 105214 w 1634490"/>
                  <a:gd name="connsiteY3" fmla="*/ 1407960 h 1737497"/>
                  <a:gd name="connsiteX4" fmla="*/ 105214 w 1634490"/>
                  <a:gd name="connsiteY4" fmla="*/ 1116658 h 1737497"/>
                  <a:gd name="connsiteX5" fmla="*/ 473563 w 1634490"/>
                  <a:gd name="connsiteY5" fmla="*/ 0 h 1737497"/>
                  <a:gd name="connsiteX6" fmla="*/ 1038225 w 1634490"/>
                  <a:gd name="connsiteY6" fmla="*/ 0 h 1737497"/>
                  <a:gd name="connsiteX7" fmla="*/ 1038225 w 1634490"/>
                  <a:gd name="connsiteY7" fmla="*/ 1116658 h 1737497"/>
                  <a:gd name="connsiteX8" fmla="*/ 1159601 w 1634490"/>
                  <a:gd name="connsiteY8" fmla="*/ 1116658 h 1737497"/>
                  <a:gd name="connsiteX9" fmla="*/ 1159601 w 1634490"/>
                  <a:gd name="connsiteY9" fmla="*/ 1407960 h 1737497"/>
                  <a:gd name="connsiteX10" fmla="*/ 1038225 w 1634490"/>
                  <a:gd name="connsiteY10" fmla="*/ 1407960 h 1737497"/>
                  <a:gd name="connsiteX11" fmla="*/ 1039348 w 1634490"/>
                  <a:gd name="connsiteY11" fmla="*/ 1706397 h 1737497"/>
                  <a:gd name="connsiteX12" fmla="*/ 1634490 w 1634490"/>
                  <a:gd name="connsiteY12" fmla="*/ 1719238 h 1737497"/>
                  <a:gd name="connsiteX0" fmla="*/ 0 w 1634490"/>
                  <a:gd name="connsiteY0" fmla="*/ 1708761 h 1737497"/>
                  <a:gd name="connsiteX1" fmla="*/ 611827 w 1634490"/>
                  <a:gd name="connsiteY1" fmla="*/ 1708761 h 1737497"/>
                  <a:gd name="connsiteX2" fmla="*/ 611827 w 1634490"/>
                  <a:gd name="connsiteY2" fmla="*/ 1407960 h 1737497"/>
                  <a:gd name="connsiteX3" fmla="*/ 105214 w 1634490"/>
                  <a:gd name="connsiteY3" fmla="*/ 1407960 h 1737497"/>
                  <a:gd name="connsiteX4" fmla="*/ 105214 w 1634490"/>
                  <a:gd name="connsiteY4" fmla="*/ 1116658 h 1737497"/>
                  <a:gd name="connsiteX5" fmla="*/ 473563 w 1634490"/>
                  <a:gd name="connsiteY5" fmla="*/ 0 h 1737497"/>
                  <a:gd name="connsiteX6" fmla="*/ 1038225 w 1634490"/>
                  <a:gd name="connsiteY6" fmla="*/ 0 h 1737497"/>
                  <a:gd name="connsiteX7" fmla="*/ 1038225 w 1634490"/>
                  <a:gd name="connsiteY7" fmla="*/ 1116658 h 1737497"/>
                  <a:gd name="connsiteX8" fmla="*/ 1159601 w 1634490"/>
                  <a:gd name="connsiteY8" fmla="*/ 1116658 h 1737497"/>
                  <a:gd name="connsiteX9" fmla="*/ 1159601 w 1634490"/>
                  <a:gd name="connsiteY9" fmla="*/ 1407960 h 1737497"/>
                  <a:gd name="connsiteX10" fmla="*/ 1038225 w 1634490"/>
                  <a:gd name="connsiteY10" fmla="*/ 1407960 h 1737497"/>
                  <a:gd name="connsiteX11" fmla="*/ 1039348 w 1634490"/>
                  <a:gd name="connsiteY11" fmla="*/ 1706397 h 1737497"/>
                  <a:gd name="connsiteX12" fmla="*/ 1634490 w 1634490"/>
                  <a:gd name="connsiteY12" fmla="*/ 1719238 h 1737497"/>
                  <a:gd name="connsiteX0" fmla="*/ 0 w 1820227"/>
                  <a:gd name="connsiteY0" fmla="*/ 1708761 h 1736418"/>
                  <a:gd name="connsiteX1" fmla="*/ 611827 w 1820227"/>
                  <a:gd name="connsiteY1" fmla="*/ 1708761 h 1736418"/>
                  <a:gd name="connsiteX2" fmla="*/ 611827 w 1820227"/>
                  <a:gd name="connsiteY2" fmla="*/ 1407960 h 1736418"/>
                  <a:gd name="connsiteX3" fmla="*/ 105214 w 1820227"/>
                  <a:gd name="connsiteY3" fmla="*/ 1407960 h 1736418"/>
                  <a:gd name="connsiteX4" fmla="*/ 105214 w 1820227"/>
                  <a:gd name="connsiteY4" fmla="*/ 1116658 h 1736418"/>
                  <a:gd name="connsiteX5" fmla="*/ 473563 w 1820227"/>
                  <a:gd name="connsiteY5" fmla="*/ 0 h 1736418"/>
                  <a:gd name="connsiteX6" fmla="*/ 1038225 w 1820227"/>
                  <a:gd name="connsiteY6" fmla="*/ 0 h 1736418"/>
                  <a:gd name="connsiteX7" fmla="*/ 1038225 w 1820227"/>
                  <a:gd name="connsiteY7" fmla="*/ 1116658 h 1736418"/>
                  <a:gd name="connsiteX8" fmla="*/ 1159601 w 1820227"/>
                  <a:gd name="connsiteY8" fmla="*/ 1116658 h 1736418"/>
                  <a:gd name="connsiteX9" fmla="*/ 1159601 w 1820227"/>
                  <a:gd name="connsiteY9" fmla="*/ 1407960 h 1736418"/>
                  <a:gd name="connsiteX10" fmla="*/ 1038225 w 1820227"/>
                  <a:gd name="connsiteY10" fmla="*/ 1407960 h 1736418"/>
                  <a:gd name="connsiteX11" fmla="*/ 1039348 w 1820227"/>
                  <a:gd name="connsiteY11" fmla="*/ 1706397 h 1736418"/>
                  <a:gd name="connsiteX12" fmla="*/ 1820227 w 1820227"/>
                  <a:gd name="connsiteY12" fmla="*/ 1714476 h 1736418"/>
                  <a:gd name="connsiteX0" fmla="*/ 0 w 1910715"/>
                  <a:gd name="connsiteY0" fmla="*/ 1708761 h 1736418"/>
                  <a:gd name="connsiteX1" fmla="*/ 611827 w 1910715"/>
                  <a:gd name="connsiteY1" fmla="*/ 1708761 h 1736418"/>
                  <a:gd name="connsiteX2" fmla="*/ 611827 w 1910715"/>
                  <a:gd name="connsiteY2" fmla="*/ 1407960 h 1736418"/>
                  <a:gd name="connsiteX3" fmla="*/ 105214 w 1910715"/>
                  <a:gd name="connsiteY3" fmla="*/ 1407960 h 1736418"/>
                  <a:gd name="connsiteX4" fmla="*/ 105214 w 1910715"/>
                  <a:gd name="connsiteY4" fmla="*/ 1116658 h 1736418"/>
                  <a:gd name="connsiteX5" fmla="*/ 473563 w 1910715"/>
                  <a:gd name="connsiteY5" fmla="*/ 0 h 1736418"/>
                  <a:gd name="connsiteX6" fmla="*/ 1038225 w 1910715"/>
                  <a:gd name="connsiteY6" fmla="*/ 0 h 1736418"/>
                  <a:gd name="connsiteX7" fmla="*/ 1038225 w 1910715"/>
                  <a:gd name="connsiteY7" fmla="*/ 1116658 h 1736418"/>
                  <a:gd name="connsiteX8" fmla="*/ 1159601 w 1910715"/>
                  <a:gd name="connsiteY8" fmla="*/ 1116658 h 1736418"/>
                  <a:gd name="connsiteX9" fmla="*/ 1159601 w 1910715"/>
                  <a:gd name="connsiteY9" fmla="*/ 1407960 h 1736418"/>
                  <a:gd name="connsiteX10" fmla="*/ 1038225 w 1910715"/>
                  <a:gd name="connsiteY10" fmla="*/ 1407960 h 1736418"/>
                  <a:gd name="connsiteX11" fmla="*/ 1039348 w 1910715"/>
                  <a:gd name="connsiteY11" fmla="*/ 1706397 h 1736418"/>
                  <a:gd name="connsiteX12" fmla="*/ 1910715 w 1910715"/>
                  <a:gd name="connsiteY12" fmla="*/ 1714476 h 1736418"/>
                  <a:gd name="connsiteX0" fmla="*/ 0 w 1910715"/>
                  <a:gd name="connsiteY0" fmla="*/ 1708761 h 1736418"/>
                  <a:gd name="connsiteX1" fmla="*/ 611827 w 1910715"/>
                  <a:gd name="connsiteY1" fmla="*/ 1708761 h 1736418"/>
                  <a:gd name="connsiteX2" fmla="*/ 611827 w 1910715"/>
                  <a:gd name="connsiteY2" fmla="*/ 1407960 h 1736418"/>
                  <a:gd name="connsiteX3" fmla="*/ 105214 w 1910715"/>
                  <a:gd name="connsiteY3" fmla="*/ 1407960 h 1736418"/>
                  <a:gd name="connsiteX4" fmla="*/ 105214 w 1910715"/>
                  <a:gd name="connsiteY4" fmla="*/ 1116658 h 1736418"/>
                  <a:gd name="connsiteX5" fmla="*/ 473563 w 1910715"/>
                  <a:gd name="connsiteY5" fmla="*/ 0 h 1736418"/>
                  <a:gd name="connsiteX6" fmla="*/ 1038225 w 1910715"/>
                  <a:gd name="connsiteY6" fmla="*/ 0 h 1736418"/>
                  <a:gd name="connsiteX7" fmla="*/ 1038225 w 1910715"/>
                  <a:gd name="connsiteY7" fmla="*/ 1116658 h 1736418"/>
                  <a:gd name="connsiteX8" fmla="*/ 1159601 w 1910715"/>
                  <a:gd name="connsiteY8" fmla="*/ 1116658 h 1736418"/>
                  <a:gd name="connsiteX9" fmla="*/ 1159601 w 1910715"/>
                  <a:gd name="connsiteY9" fmla="*/ 1407960 h 1736418"/>
                  <a:gd name="connsiteX10" fmla="*/ 1038225 w 1910715"/>
                  <a:gd name="connsiteY10" fmla="*/ 1407960 h 1736418"/>
                  <a:gd name="connsiteX11" fmla="*/ 1039348 w 1910715"/>
                  <a:gd name="connsiteY11" fmla="*/ 1706397 h 1736418"/>
                  <a:gd name="connsiteX12" fmla="*/ 1910715 w 1910715"/>
                  <a:gd name="connsiteY12" fmla="*/ 1714476 h 1736418"/>
                  <a:gd name="connsiteX0" fmla="*/ 0 w 1910715"/>
                  <a:gd name="connsiteY0" fmla="*/ 1708761 h 1742778"/>
                  <a:gd name="connsiteX1" fmla="*/ 611827 w 1910715"/>
                  <a:gd name="connsiteY1" fmla="*/ 1708761 h 1742778"/>
                  <a:gd name="connsiteX2" fmla="*/ 611827 w 1910715"/>
                  <a:gd name="connsiteY2" fmla="*/ 1407960 h 1742778"/>
                  <a:gd name="connsiteX3" fmla="*/ 105214 w 1910715"/>
                  <a:gd name="connsiteY3" fmla="*/ 1407960 h 1742778"/>
                  <a:gd name="connsiteX4" fmla="*/ 105214 w 1910715"/>
                  <a:gd name="connsiteY4" fmla="*/ 1116658 h 1742778"/>
                  <a:gd name="connsiteX5" fmla="*/ 473563 w 1910715"/>
                  <a:gd name="connsiteY5" fmla="*/ 0 h 1742778"/>
                  <a:gd name="connsiteX6" fmla="*/ 1038225 w 1910715"/>
                  <a:gd name="connsiteY6" fmla="*/ 0 h 1742778"/>
                  <a:gd name="connsiteX7" fmla="*/ 1038225 w 1910715"/>
                  <a:gd name="connsiteY7" fmla="*/ 1116658 h 1742778"/>
                  <a:gd name="connsiteX8" fmla="*/ 1159601 w 1910715"/>
                  <a:gd name="connsiteY8" fmla="*/ 1116658 h 1742778"/>
                  <a:gd name="connsiteX9" fmla="*/ 1159601 w 1910715"/>
                  <a:gd name="connsiteY9" fmla="*/ 1407960 h 1742778"/>
                  <a:gd name="connsiteX10" fmla="*/ 1038225 w 1910715"/>
                  <a:gd name="connsiteY10" fmla="*/ 1407960 h 1742778"/>
                  <a:gd name="connsiteX11" fmla="*/ 1039348 w 1910715"/>
                  <a:gd name="connsiteY11" fmla="*/ 1706397 h 1742778"/>
                  <a:gd name="connsiteX12" fmla="*/ 1910715 w 1910715"/>
                  <a:gd name="connsiteY12" fmla="*/ 1714476 h 1742778"/>
                  <a:gd name="connsiteX0" fmla="*/ 0 w 1910715"/>
                  <a:gd name="connsiteY0" fmla="*/ 1708761 h 1714959"/>
                  <a:gd name="connsiteX1" fmla="*/ 611827 w 1910715"/>
                  <a:gd name="connsiteY1" fmla="*/ 1708761 h 1714959"/>
                  <a:gd name="connsiteX2" fmla="*/ 611827 w 1910715"/>
                  <a:gd name="connsiteY2" fmla="*/ 1407960 h 1714959"/>
                  <a:gd name="connsiteX3" fmla="*/ 105214 w 1910715"/>
                  <a:gd name="connsiteY3" fmla="*/ 1407960 h 1714959"/>
                  <a:gd name="connsiteX4" fmla="*/ 105214 w 1910715"/>
                  <a:gd name="connsiteY4" fmla="*/ 1116658 h 1714959"/>
                  <a:gd name="connsiteX5" fmla="*/ 473563 w 1910715"/>
                  <a:gd name="connsiteY5" fmla="*/ 0 h 1714959"/>
                  <a:gd name="connsiteX6" fmla="*/ 1038225 w 1910715"/>
                  <a:gd name="connsiteY6" fmla="*/ 0 h 1714959"/>
                  <a:gd name="connsiteX7" fmla="*/ 1038225 w 1910715"/>
                  <a:gd name="connsiteY7" fmla="*/ 1116658 h 1714959"/>
                  <a:gd name="connsiteX8" fmla="*/ 1159601 w 1910715"/>
                  <a:gd name="connsiteY8" fmla="*/ 1116658 h 1714959"/>
                  <a:gd name="connsiteX9" fmla="*/ 1159601 w 1910715"/>
                  <a:gd name="connsiteY9" fmla="*/ 1407960 h 1714959"/>
                  <a:gd name="connsiteX10" fmla="*/ 1038225 w 1910715"/>
                  <a:gd name="connsiteY10" fmla="*/ 1407960 h 1714959"/>
                  <a:gd name="connsiteX11" fmla="*/ 1039348 w 1910715"/>
                  <a:gd name="connsiteY11" fmla="*/ 1706397 h 1714959"/>
                  <a:gd name="connsiteX12" fmla="*/ 1910715 w 1910715"/>
                  <a:gd name="connsiteY12" fmla="*/ 1714476 h 1714959"/>
                  <a:gd name="connsiteX0" fmla="*/ 0 w 1917065"/>
                  <a:gd name="connsiteY0" fmla="*/ 1708761 h 1708761"/>
                  <a:gd name="connsiteX1" fmla="*/ 611827 w 1917065"/>
                  <a:gd name="connsiteY1" fmla="*/ 1708761 h 1708761"/>
                  <a:gd name="connsiteX2" fmla="*/ 611827 w 1917065"/>
                  <a:gd name="connsiteY2" fmla="*/ 1407960 h 1708761"/>
                  <a:gd name="connsiteX3" fmla="*/ 105214 w 1917065"/>
                  <a:gd name="connsiteY3" fmla="*/ 1407960 h 1708761"/>
                  <a:gd name="connsiteX4" fmla="*/ 105214 w 1917065"/>
                  <a:gd name="connsiteY4" fmla="*/ 1116658 h 1708761"/>
                  <a:gd name="connsiteX5" fmla="*/ 473563 w 1917065"/>
                  <a:gd name="connsiteY5" fmla="*/ 0 h 1708761"/>
                  <a:gd name="connsiteX6" fmla="*/ 1038225 w 1917065"/>
                  <a:gd name="connsiteY6" fmla="*/ 0 h 1708761"/>
                  <a:gd name="connsiteX7" fmla="*/ 1038225 w 1917065"/>
                  <a:gd name="connsiteY7" fmla="*/ 1116658 h 1708761"/>
                  <a:gd name="connsiteX8" fmla="*/ 1159601 w 1917065"/>
                  <a:gd name="connsiteY8" fmla="*/ 1116658 h 1708761"/>
                  <a:gd name="connsiteX9" fmla="*/ 1159601 w 1917065"/>
                  <a:gd name="connsiteY9" fmla="*/ 1407960 h 1708761"/>
                  <a:gd name="connsiteX10" fmla="*/ 1038225 w 1917065"/>
                  <a:gd name="connsiteY10" fmla="*/ 1407960 h 1708761"/>
                  <a:gd name="connsiteX11" fmla="*/ 1039348 w 1917065"/>
                  <a:gd name="connsiteY11" fmla="*/ 1706397 h 1708761"/>
                  <a:gd name="connsiteX12" fmla="*/ 1917065 w 1917065"/>
                  <a:gd name="connsiteY12" fmla="*/ 1701776 h 1708761"/>
                  <a:gd name="connsiteX0" fmla="*/ 0 w 1917065"/>
                  <a:gd name="connsiteY0" fmla="*/ 1708761 h 1708761"/>
                  <a:gd name="connsiteX1" fmla="*/ 611827 w 1917065"/>
                  <a:gd name="connsiteY1" fmla="*/ 1708761 h 1708761"/>
                  <a:gd name="connsiteX2" fmla="*/ 611827 w 1917065"/>
                  <a:gd name="connsiteY2" fmla="*/ 1407960 h 1708761"/>
                  <a:gd name="connsiteX3" fmla="*/ 105214 w 1917065"/>
                  <a:gd name="connsiteY3" fmla="*/ 1407960 h 1708761"/>
                  <a:gd name="connsiteX4" fmla="*/ 105214 w 1917065"/>
                  <a:gd name="connsiteY4" fmla="*/ 1116658 h 1708761"/>
                  <a:gd name="connsiteX5" fmla="*/ 473563 w 1917065"/>
                  <a:gd name="connsiteY5" fmla="*/ 0 h 1708761"/>
                  <a:gd name="connsiteX6" fmla="*/ 1038225 w 1917065"/>
                  <a:gd name="connsiteY6" fmla="*/ 0 h 1708761"/>
                  <a:gd name="connsiteX7" fmla="*/ 1038225 w 1917065"/>
                  <a:gd name="connsiteY7" fmla="*/ 1116658 h 1708761"/>
                  <a:gd name="connsiteX8" fmla="*/ 1159601 w 1917065"/>
                  <a:gd name="connsiteY8" fmla="*/ 1116658 h 1708761"/>
                  <a:gd name="connsiteX9" fmla="*/ 1159601 w 1917065"/>
                  <a:gd name="connsiteY9" fmla="*/ 1407960 h 1708761"/>
                  <a:gd name="connsiteX10" fmla="*/ 1038225 w 1917065"/>
                  <a:gd name="connsiteY10" fmla="*/ 1407960 h 1708761"/>
                  <a:gd name="connsiteX11" fmla="*/ 1039348 w 1917065"/>
                  <a:gd name="connsiteY11" fmla="*/ 1706397 h 1708761"/>
                  <a:gd name="connsiteX12" fmla="*/ 1917065 w 1917065"/>
                  <a:gd name="connsiteY12" fmla="*/ 1701776 h 1708761"/>
                  <a:gd name="connsiteX0" fmla="*/ 0 w 1917065"/>
                  <a:gd name="connsiteY0" fmla="*/ 1708761 h 1708761"/>
                  <a:gd name="connsiteX1" fmla="*/ 611827 w 1917065"/>
                  <a:gd name="connsiteY1" fmla="*/ 1708761 h 1708761"/>
                  <a:gd name="connsiteX2" fmla="*/ 611827 w 1917065"/>
                  <a:gd name="connsiteY2" fmla="*/ 1407960 h 1708761"/>
                  <a:gd name="connsiteX3" fmla="*/ 105214 w 1917065"/>
                  <a:gd name="connsiteY3" fmla="*/ 1407960 h 1708761"/>
                  <a:gd name="connsiteX4" fmla="*/ 105214 w 1917065"/>
                  <a:gd name="connsiteY4" fmla="*/ 1116658 h 1708761"/>
                  <a:gd name="connsiteX5" fmla="*/ 473563 w 1917065"/>
                  <a:gd name="connsiteY5" fmla="*/ 0 h 1708761"/>
                  <a:gd name="connsiteX6" fmla="*/ 1038225 w 1917065"/>
                  <a:gd name="connsiteY6" fmla="*/ 0 h 1708761"/>
                  <a:gd name="connsiteX7" fmla="*/ 1038225 w 1917065"/>
                  <a:gd name="connsiteY7" fmla="*/ 1116658 h 1708761"/>
                  <a:gd name="connsiteX8" fmla="*/ 1159601 w 1917065"/>
                  <a:gd name="connsiteY8" fmla="*/ 1116658 h 1708761"/>
                  <a:gd name="connsiteX9" fmla="*/ 1159601 w 1917065"/>
                  <a:gd name="connsiteY9" fmla="*/ 1407960 h 1708761"/>
                  <a:gd name="connsiteX10" fmla="*/ 1038225 w 1917065"/>
                  <a:gd name="connsiteY10" fmla="*/ 1407960 h 1708761"/>
                  <a:gd name="connsiteX11" fmla="*/ 1039348 w 1917065"/>
                  <a:gd name="connsiteY11" fmla="*/ 1706397 h 1708761"/>
                  <a:gd name="connsiteX12" fmla="*/ 1917065 w 1917065"/>
                  <a:gd name="connsiteY12" fmla="*/ 1701776 h 1708761"/>
                  <a:gd name="connsiteX0" fmla="*/ 0 w 1913890"/>
                  <a:gd name="connsiteY0" fmla="*/ 1708761 h 1708761"/>
                  <a:gd name="connsiteX1" fmla="*/ 611827 w 1913890"/>
                  <a:gd name="connsiteY1" fmla="*/ 1708761 h 1708761"/>
                  <a:gd name="connsiteX2" fmla="*/ 611827 w 1913890"/>
                  <a:gd name="connsiteY2" fmla="*/ 1407960 h 1708761"/>
                  <a:gd name="connsiteX3" fmla="*/ 105214 w 1913890"/>
                  <a:gd name="connsiteY3" fmla="*/ 1407960 h 1708761"/>
                  <a:gd name="connsiteX4" fmla="*/ 105214 w 1913890"/>
                  <a:gd name="connsiteY4" fmla="*/ 1116658 h 1708761"/>
                  <a:gd name="connsiteX5" fmla="*/ 473563 w 1913890"/>
                  <a:gd name="connsiteY5" fmla="*/ 0 h 1708761"/>
                  <a:gd name="connsiteX6" fmla="*/ 1038225 w 1913890"/>
                  <a:gd name="connsiteY6" fmla="*/ 0 h 1708761"/>
                  <a:gd name="connsiteX7" fmla="*/ 1038225 w 1913890"/>
                  <a:gd name="connsiteY7" fmla="*/ 1116658 h 1708761"/>
                  <a:gd name="connsiteX8" fmla="*/ 1159601 w 1913890"/>
                  <a:gd name="connsiteY8" fmla="*/ 1116658 h 1708761"/>
                  <a:gd name="connsiteX9" fmla="*/ 1159601 w 1913890"/>
                  <a:gd name="connsiteY9" fmla="*/ 1407960 h 1708761"/>
                  <a:gd name="connsiteX10" fmla="*/ 1038225 w 1913890"/>
                  <a:gd name="connsiteY10" fmla="*/ 1407960 h 1708761"/>
                  <a:gd name="connsiteX11" fmla="*/ 1039348 w 1913890"/>
                  <a:gd name="connsiteY11" fmla="*/ 1706397 h 1708761"/>
                  <a:gd name="connsiteX12" fmla="*/ 1913890 w 1913890"/>
                  <a:gd name="connsiteY12" fmla="*/ 1704951 h 1708761"/>
                  <a:gd name="connsiteX0" fmla="*/ 0 w 1913890"/>
                  <a:gd name="connsiteY0" fmla="*/ 1708761 h 1708761"/>
                  <a:gd name="connsiteX1" fmla="*/ 611827 w 1913890"/>
                  <a:gd name="connsiteY1" fmla="*/ 1708761 h 1708761"/>
                  <a:gd name="connsiteX2" fmla="*/ 611827 w 1913890"/>
                  <a:gd name="connsiteY2" fmla="*/ 1407960 h 1708761"/>
                  <a:gd name="connsiteX3" fmla="*/ 105214 w 1913890"/>
                  <a:gd name="connsiteY3" fmla="*/ 1407960 h 1708761"/>
                  <a:gd name="connsiteX4" fmla="*/ 105214 w 1913890"/>
                  <a:gd name="connsiteY4" fmla="*/ 1116658 h 1708761"/>
                  <a:gd name="connsiteX5" fmla="*/ 473563 w 1913890"/>
                  <a:gd name="connsiteY5" fmla="*/ 0 h 1708761"/>
                  <a:gd name="connsiteX6" fmla="*/ 1038225 w 1913890"/>
                  <a:gd name="connsiteY6" fmla="*/ 0 h 1708761"/>
                  <a:gd name="connsiteX7" fmla="*/ 1038225 w 1913890"/>
                  <a:gd name="connsiteY7" fmla="*/ 1116658 h 1708761"/>
                  <a:gd name="connsiteX8" fmla="*/ 1159601 w 1913890"/>
                  <a:gd name="connsiteY8" fmla="*/ 1116658 h 1708761"/>
                  <a:gd name="connsiteX9" fmla="*/ 1159601 w 1913890"/>
                  <a:gd name="connsiteY9" fmla="*/ 1407960 h 1708761"/>
                  <a:gd name="connsiteX10" fmla="*/ 1038225 w 1913890"/>
                  <a:gd name="connsiteY10" fmla="*/ 1407960 h 1708761"/>
                  <a:gd name="connsiteX11" fmla="*/ 1039348 w 1913890"/>
                  <a:gd name="connsiteY11" fmla="*/ 1706397 h 1708761"/>
                  <a:gd name="connsiteX12" fmla="*/ 1913890 w 1913890"/>
                  <a:gd name="connsiteY12" fmla="*/ 1704951 h 1708761"/>
                  <a:gd name="connsiteX0" fmla="*/ 0 w 1913890"/>
                  <a:gd name="connsiteY0" fmla="*/ 1708761 h 1708761"/>
                  <a:gd name="connsiteX1" fmla="*/ 611827 w 1913890"/>
                  <a:gd name="connsiteY1" fmla="*/ 1708761 h 1708761"/>
                  <a:gd name="connsiteX2" fmla="*/ 611827 w 1913890"/>
                  <a:gd name="connsiteY2" fmla="*/ 1407960 h 1708761"/>
                  <a:gd name="connsiteX3" fmla="*/ 105214 w 1913890"/>
                  <a:gd name="connsiteY3" fmla="*/ 1407960 h 1708761"/>
                  <a:gd name="connsiteX4" fmla="*/ 105214 w 1913890"/>
                  <a:gd name="connsiteY4" fmla="*/ 1116658 h 1708761"/>
                  <a:gd name="connsiteX5" fmla="*/ 473563 w 1913890"/>
                  <a:gd name="connsiteY5" fmla="*/ 0 h 1708761"/>
                  <a:gd name="connsiteX6" fmla="*/ 1038225 w 1913890"/>
                  <a:gd name="connsiteY6" fmla="*/ 0 h 1708761"/>
                  <a:gd name="connsiteX7" fmla="*/ 1038225 w 1913890"/>
                  <a:gd name="connsiteY7" fmla="*/ 1116658 h 1708761"/>
                  <a:gd name="connsiteX8" fmla="*/ 1159601 w 1913890"/>
                  <a:gd name="connsiteY8" fmla="*/ 1116658 h 1708761"/>
                  <a:gd name="connsiteX9" fmla="*/ 1159601 w 1913890"/>
                  <a:gd name="connsiteY9" fmla="*/ 1407960 h 1708761"/>
                  <a:gd name="connsiteX10" fmla="*/ 1038225 w 1913890"/>
                  <a:gd name="connsiteY10" fmla="*/ 1407960 h 1708761"/>
                  <a:gd name="connsiteX11" fmla="*/ 1039348 w 1913890"/>
                  <a:gd name="connsiteY11" fmla="*/ 1706397 h 1708761"/>
                  <a:gd name="connsiteX12" fmla="*/ 1913890 w 1913890"/>
                  <a:gd name="connsiteY12" fmla="*/ 1704951 h 1708761"/>
                  <a:gd name="connsiteX0" fmla="*/ 0 w 1913890"/>
                  <a:gd name="connsiteY0" fmla="*/ 1708761 h 1708761"/>
                  <a:gd name="connsiteX1" fmla="*/ 611827 w 1913890"/>
                  <a:gd name="connsiteY1" fmla="*/ 1708761 h 1708761"/>
                  <a:gd name="connsiteX2" fmla="*/ 611827 w 1913890"/>
                  <a:gd name="connsiteY2" fmla="*/ 1407960 h 1708761"/>
                  <a:gd name="connsiteX3" fmla="*/ 105214 w 1913890"/>
                  <a:gd name="connsiteY3" fmla="*/ 1407960 h 1708761"/>
                  <a:gd name="connsiteX4" fmla="*/ 105214 w 1913890"/>
                  <a:gd name="connsiteY4" fmla="*/ 1116658 h 1708761"/>
                  <a:gd name="connsiteX5" fmla="*/ 473563 w 1913890"/>
                  <a:gd name="connsiteY5" fmla="*/ 0 h 1708761"/>
                  <a:gd name="connsiteX6" fmla="*/ 1038225 w 1913890"/>
                  <a:gd name="connsiteY6" fmla="*/ 0 h 1708761"/>
                  <a:gd name="connsiteX7" fmla="*/ 1038225 w 1913890"/>
                  <a:gd name="connsiteY7" fmla="*/ 1116658 h 1708761"/>
                  <a:gd name="connsiteX8" fmla="*/ 1159601 w 1913890"/>
                  <a:gd name="connsiteY8" fmla="*/ 1116658 h 1708761"/>
                  <a:gd name="connsiteX9" fmla="*/ 1159601 w 1913890"/>
                  <a:gd name="connsiteY9" fmla="*/ 1407960 h 1708761"/>
                  <a:gd name="connsiteX10" fmla="*/ 1038225 w 1913890"/>
                  <a:gd name="connsiteY10" fmla="*/ 1407960 h 1708761"/>
                  <a:gd name="connsiteX11" fmla="*/ 1039348 w 1913890"/>
                  <a:gd name="connsiteY11" fmla="*/ 1706397 h 1708761"/>
                  <a:gd name="connsiteX12" fmla="*/ 1913890 w 1913890"/>
                  <a:gd name="connsiteY12" fmla="*/ 1704951 h 1708761"/>
                  <a:gd name="connsiteX0" fmla="*/ 0 w 1913890"/>
                  <a:gd name="connsiteY0" fmla="*/ 1708761 h 1709572"/>
                  <a:gd name="connsiteX1" fmla="*/ 611827 w 1913890"/>
                  <a:gd name="connsiteY1" fmla="*/ 1708761 h 1709572"/>
                  <a:gd name="connsiteX2" fmla="*/ 611827 w 1913890"/>
                  <a:gd name="connsiteY2" fmla="*/ 1407960 h 1709572"/>
                  <a:gd name="connsiteX3" fmla="*/ 105214 w 1913890"/>
                  <a:gd name="connsiteY3" fmla="*/ 1407960 h 1709572"/>
                  <a:gd name="connsiteX4" fmla="*/ 105214 w 1913890"/>
                  <a:gd name="connsiteY4" fmla="*/ 1116658 h 1709572"/>
                  <a:gd name="connsiteX5" fmla="*/ 473563 w 1913890"/>
                  <a:gd name="connsiteY5" fmla="*/ 0 h 1709572"/>
                  <a:gd name="connsiteX6" fmla="*/ 1038225 w 1913890"/>
                  <a:gd name="connsiteY6" fmla="*/ 0 h 1709572"/>
                  <a:gd name="connsiteX7" fmla="*/ 1038225 w 1913890"/>
                  <a:gd name="connsiteY7" fmla="*/ 1116658 h 1709572"/>
                  <a:gd name="connsiteX8" fmla="*/ 1159601 w 1913890"/>
                  <a:gd name="connsiteY8" fmla="*/ 1116658 h 1709572"/>
                  <a:gd name="connsiteX9" fmla="*/ 1159601 w 1913890"/>
                  <a:gd name="connsiteY9" fmla="*/ 1407960 h 1709572"/>
                  <a:gd name="connsiteX10" fmla="*/ 1038225 w 1913890"/>
                  <a:gd name="connsiteY10" fmla="*/ 1407960 h 1709572"/>
                  <a:gd name="connsiteX11" fmla="*/ 1036173 w 1913890"/>
                  <a:gd name="connsiteY11" fmla="*/ 1709572 h 1709572"/>
                  <a:gd name="connsiteX12" fmla="*/ 1913890 w 1913890"/>
                  <a:gd name="connsiteY12" fmla="*/ 1704951 h 1709572"/>
                  <a:gd name="connsiteX0" fmla="*/ 0 w 1913890"/>
                  <a:gd name="connsiteY0" fmla="*/ 1708761 h 1709572"/>
                  <a:gd name="connsiteX1" fmla="*/ 611827 w 1913890"/>
                  <a:gd name="connsiteY1" fmla="*/ 1708761 h 1709572"/>
                  <a:gd name="connsiteX2" fmla="*/ 611827 w 1913890"/>
                  <a:gd name="connsiteY2" fmla="*/ 1407960 h 1709572"/>
                  <a:gd name="connsiteX3" fmla="*/ 105214 w 1913890"/>
                  <a:gd name="connsiteY3" fmla="*/ 1407960 h 1709572"/>
                  <a:gd name="connsiteX4" fmla="*/ 105214 w 1913890"/>
                  <a:gd name="connsiteY4" fmla="*/ 1116658 h 1709572"/>
                  <a:gd name="connsiteX5" fmla="*/ 473563 w 1913890"/>
                  <a:gd name="connsiteY5" fmla="*/ 0 h 1709572"/>
                  <a:gd name="connsiteX6" fmla="*/ 1038225 w 1913890"/>
                  <a:gd name="connsiteY6" fmla="*/ 0 h 1709572"/>
                  <a:gd name="connsiteX7" fmla="*/ 1038225 w 1913890"/>
                  <a:gd name="connsiteY7" fmla="*/ 1116658 h 1709572"/>
                  <a:gd name="connsiteX8" fmla="*/ 1159601 w 1913890"/>
                  <a:gd name="connsiteY8" fmla="*/ 1116658 h 1709572"/>
                  <a:gd name="connsiteX9" fmla="*/ 1159601 w 1913890"/>
                  <a:gd name="connsiteY9" fmla="*/ 1407960 h 1709572"/>
                  <a:gd name="connsiteX10" fmla="*/ 1038225 w 1913890"/>
                  <a:gd name="connsiteY10" fmla="*/ 1407960 h 1709572"/>
                  <a:gd name="connsiteX11" fmla="*/ 1036173 w 1913890"/>
                  <a:gd name="connsiteY11" fmla="*/ 1709572 h 1709572"/>
                  <a:gd name="connsiteX12" fmla="*/ 1913890 w 1913890"/>
                  <a:gd name="connsiteY12" fmla="*/ 1704951 h 1709572"/>
                  <a:gd name="connsiteX0" fmla="*/ 0 w 4047490"/>
                  <a:gd name="connsiteY0" fmla="*/ 1708761 h 1709572"/>
                  <a:gd name="connsiteX1" fmla="*/ 2745427 w 4047490"/>
                  <a:gd name="connsiteY1" fmla="*/ 1708761 h 1709572"/>
                  <a:gd name="connsiteX2" fmla="*/ 2745427 w 4047490"/>
                  <a:gd name="connsiteY2" fmla="*/ 1407960 h 1709572"/>
                  <a:gd name="connsiteX3" fmla="*/ 2238814 w 4047490"/>
                  <a:gd name="connsiteY3" fmla="*/ 1407960 h 1709572"/>
                  <a:gd name="connsiteX4" fmla="*/ 2238814 w 4047490"/>
                  <a:gd name="connsiteY4" fmla="*/ 1116658 h 1709572"/>
                  <a:gd name="connsiteX5" fmla="*/ 2607163 w 4047490"/>
                  <a:gd name="connsiteY5" fmla="*/ 0 h 1709572"/>
                  <a:gd name="connsiteX6" fmla="*/ 3171825 w 4047490"/>
                  <a:gd name="connsiteY6" fmla="*/ 0 h 1709572"/>
                  <a:gd name="connsiteX7" fmla="*/ 3171825 w 4047490"/>
                  <a:gd name="connsiteY7" fmla="*/ 1116658 h 1709572"/>
                  <a:gd name="connsiteX8" fmla="*/ 3293201 w 4047490"/>
                  <a:gd name="connsiteY8" fmla="*/ 1116658 h 1709572"/>
                  <a:gd name="connsiteX9" fmla="*/ 3293201 w 4047490"/>
                  <a:gd name="connsiteY9" fmla="*/ 1407960 h 1709572"/>
                  <a:gd name="connsiteX10" fmla="*/ 3171825 w 4047490"/>
                  <a:gd name="connsiteY10" fmla="*/ 1407960 h 1709572"/>
                  <a:gd name="connsiteX11" fmla="*/ 3169773 w 4047490"/>
                  <a:gd name="connsiteY11" fmla="*/ 1709572 h 1709572"/>
                  <a:gd name="connsiteX12" fmla="*/ 4047490 w 4047490"/>
                  <a:gd name="connsiteY12" fmla="*/ 1704951 h 1709572"/>
                  <a:gd name="connsiteX0" fmla="*/ 0 w 4136390"/>
                  <a:gd name="connsiteY0" fmla="*/ 1708761 h 1709572"/>
                  <a:gd name="connsiteX1" fmla="*/ 2834327 w 4136390"/>
                  <a:gd name="connsiteY1" fmla="*/ 1708761 h 1709572"/>
                  <a:gd name="connsiteX2" fmla="*/ 2834327 w 4136390"/>
                  <a:gd name="connsiteY2" fmla="*/ 1407960 h 1709572"/>
                  <a:gd name="connsiteX3" fmla="*/ 2327714 w 4136390"/>
                  <a:gd name="connsiteY3" fmla="*/ 1407960 h 1709572"/>
                  <a:gd name="connsiteX4" fmla="*/ 2327714 w 4136390"/>
                  <a:gd name="connsiteY4" fmla="*/ 1116658 h 1709572"/>
                  <a:gd name="connsiteX5" fmla="*/ 2696063 w 4136390"/>
                  <a:gd name="connsiteY5" fmla="*/ 0 h 1709572"/>
                  <a:gd name="connsiteX6" fmla="*/ 3260725 w 4136390"/>
                  <a:gd name="connsiteY6" fmla="*/ 0 h 1709572"/>
                  <a:gd name="connsiteX7" fmla="*/ 3260725 w 4136390"/>
                  <a:gd name="connsiteY7" fmla="*/ 1116658 h 1709572"/>
                  <a:gd name="connsiteX8" fmla="*/ 3382101 w 4136390"/>
                  <a:gd name="connsiteY8" fmla="*/ 1116658 h 1709572"/>
                  <a:gd name="connsiteX9" fmla="*/ 3382101 w 4136390"/>
                  <a:gd name="connsiteY9" fmla="*/ 1407960 h 1709572"/>
                  <a:gd name="connsiteX10" fmla="*/ 3260725 w 4136390"/>
                  <a:gd name="connsiteY10" fmla="*/ 1407960 h 1709572"/>
                  <a:gd name="connsiteX11" fmla="*/ 3258673 w 4136390"/>
                  <a:gd name="connsiteY11" fmla="*/ 1709572 h 1709572"/>
                  <a:gd name="connsiteX12" fmla="*/ 4136390 w 4136390"/>
                  <a:gd name="connsiteY12" fmla="*/ 1704951 h 1709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14" name="文本框 78"/>
          <p:cNvSpPr txBox="1"/>
          <p:nvPr/>
        </p:nvSpPr>
        <p:spPr>
          <a:xfrm>
            <a:off x="6485323" y="4955452"/>
            <a:ext cx="1984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</p:txBody>
      </p:sp>
      <p:grpSp>
        <p:nvGrpSpPr>
          <p:cNvPr id="115" name="组合 114"/>
          <p:cNvGrpSpPr/>
          <p:nvPr/>
        </p:nvGrpSpPr>
        <p:grpSpPr>
          <a:xfrm>
            <a:off x="6569359" y="4267468"/>
            <a:ext cx="1442304" cy="655815"/>
            <a:chOff x="4806096" y="2627316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2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1" grpId="0"/>
      <p:bldP spid="73" grpId="0"/>
      <p:bldP spid="86" grpId="0"/>
      <p:bldP spid="99" grpId="0"/>
      <p:bldP spid="1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4" name="燕尾形 5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我们的优势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809555" y="36462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3" descr="C:\Users\Administrator\Desktop\58pic_529623bd1666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043" y="1289328"/>
            <a:ext cx="329247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接连接符 72"/>
          <p:cNvCxnSpPr/>
          <p:nvPr/>
        </p:nvCxnSpPr>
        <p:spPr>
          <a:xfrm>
            <a:off x="5305499" y="198074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369395" y="1412776"/>
            <a:ext cx="1135936" cy="1135936"/>
            <a:chOff x="1677608" y="2996952"/>
            <a:chExt cx="1395643" cy="1395643"/>
          </a:xfrm>
        </p:grpSpPr>
        <p:sp>
          <p:nvSpPr>
            <p:cNvPr id="7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725788" y="1789558"/>
            <a:ext cx="423150" cy="390158"/>
            <a:chOff x="7339246" y="1487600"/>
            <a:chExt cx="423150" cy="390158"/>
          </a:xfrm>
        </p:grpSpPr>
        <p:sp>
          <p:nvSpPr>
            <p:cNvPr id="78" name="Freeform 364"/>
            <p:cNvSpPr>
              <a:spLocks/>
            </p:cNvSpPr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5"/>
            <p:cNvSpPr>
              <a:spLocks/>
            </p:cNvSpPr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66"/>
            <p:cNvSpPr>
              <a:spLocks/>
            </p:cNvSpPr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矩形 80"/>
          <p:cNvSpPr/>
          <p:nvPr/>
        </p:nvSpPr>
        <p:spPr>
          <a:xfrm>
            <a:off x="5593531" y="1603324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市场占有率利好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5593531" y="2011330"/>
            <a:ext cx="5112568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889643" y="3068960"/>
            <a:ext cx="1135936" cy="1135936"/>
            <a:chOff x="1677608" y="2996952"/>
            <a:chExt cx="1395643" cy="1395643"/>
          </a:xfrm>
        </p:grpSpPr>
        <p:sp>
          <p:nvSpPr>
            <p:cNvPr id="8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236297" y="3424363"/>
            <a:ext cx="448854" cy="457012"/>
            <a:chOff x="2000378" y="1974523"/>
            <a:chExt cx="576064" cy="586534"/>
          </a:xfrm>
        </p:grpSpPr>
        <p:sp>
          <p:nvSpPr>
            <p:cNvPr id="87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63"/>
            <p:cNvSpPr>
              <a:spLocks/>
            </p:cNvSpPr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89" name="矩形 88"/>
          <p:cNvSpPr/>
          <p:nvPr/>
        </p:nvSpPr>
        <p:spPr>
          <a:xfrm>
            <a:off x="6097588" y="3268792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竞争机制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6097587" y="3676798"/>
            <a:ext cx="5112568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5305499" y="5344540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4385587" y="4725144"/>
            <a:ext cx="1135936" cy="1135936"/>
            <a:chOff x="1677608" y="2996952"/>
            <a:chExt cx="1395643" cy="1395643"/>
          </a:xfrm>
        </p:grpSpPr>
        <p:sp>
          <p:nvSpPr>
            <p:cNvPr id="9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95" name="Freeform 133"/>
          <p:cNvSpPr>
            <a:spLocks/>
          </p:cNvSpPr>
          <p:nvPr/>
        </p:nvSpPr>
        <p:spPr bwMode="auto">
          <a:xfrm>
            <a:off x="4683344" y="5046860"/>
            <a:ext cx="546648" cy="492503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5593532" y="4967121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地理位置优势</a:t>
            </a:r>
          </a:p>
        </p:txBody>
      </p:sp>
      <p:sp>
        <p:nvSpPr>
          <p:cNvPr id="97" name="矩形 96"/>
          <p:cNvSpPr>
            <a:spLocks noChangeArrowheads="1"/>
          </p:cNvSpPr>
          <p:nvPr/>
        </p:nvSpPr>
        <p:spPr bwMode="auto">
          <a:xfrm>
            <a:off x="5593531" y="5375127"/>
            <a:ext cx="5112568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2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1" grpId="0"/>
      <p:bldP spid="81" grpId="0"/>
      <p:bldP spid="82" grpId="0"/>
      <p:bldP spid="89" grpId="0"/>
      <p:bldP spid="90" grpId="0"/>
      <p:bldP spid="95" grpId="0" animBg="1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可行性分析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40" y="1611580"/>
            <a:ext cx="3806423" cy="5246420"/>
          </a:xfrm>
          <a:prstGeom prst="rect">
            <a:avLst/>
          </a:prstGeom>
        </p:spPr>
      </p:pic>
      <p:sp>
        <p:nvSpPr>
          <p:cNvPr id="13" name="Freeform 9"/>
          <p:cNvSpPr>
            <a:spLocks noEditPoints="1"/>
          </p:cNvSpPr>
          <p:nvPr/>
        </p:nvSpPr>
        <p:spPr bwMode="auto">
          <a:xfrm rot="19469485">
            <a:off x="2691510" y="2269441"/>
            <a:ext cx="1557681" cy="165980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665539" y="1928083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665538" y="1928083"/>
            <a:ext cx="2443129" cy="14401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5665538" y="2140333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应用前景</a:t>
            </a:r>
            <a:endParaRPr lang="zh-CN" altLang="en-US" sz="1400" b="1" dirty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961367" y="1628800"/>
            <a:ext cx="360040" cy="238527"/>
            <a:chOff x="4909455" y="1320661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标注 17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909455" y="1320661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665539" y="2488758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665538" y="2488758"/>
            <a:ext cx="3214643" cy="14401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665538" y="2701008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物流速度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761883" y="2182361"/>
            <a:ext cx="360040" cy="238527"/>
            <a:chOff x="4909455" y="1309410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标注 23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9"/>
            <p:cNvSpPr txBox="1"/>
            <p:nvPr/>
          </p:nvSpPr>
          <p:spPr>
            <a:xfrm>
              <a:off x="4909455" y="1309410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665539" y="304231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65539" y="3042319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2684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665539" y="3254569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技术原因</a:t>
            </a:r>
            <a:endParaRPr lang="zh-CN" altLang="en-US" sz="1400" b="1" dirty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112164" y="2758425"/>
            <a:ext cx="360040" cy="238527"/>
            <a:chOff x="4909455" y="1331912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矩形标注 29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9"/>
            <p:cNvSpPr txBox="1"/>
            <p:nvPr/>
          </p:nvSpPr>
          <p:spPr>
            <a:xfrm>
              <a:off x="4909455" y="1331912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TextBox 7"/>
          <p:cNvSpPr>
            <a:spLocks noChangeArrowheads="1"/>
          </p:cNvSpPr>
          <p:nvPr/>
        </p:nvSpPr>
        <p:spPr bwMode="auto">
          <a:xfrm>
            <a:off x="5665539" y="4293096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在此输入章节详细文字介绍，表达主题的含义合图表的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意义，在此输入章节详细文字介绍，表达主题的含义合图表的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意义。在此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在此输入章节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详细。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665539" y="358012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5665539" y="3580129"/>
            <a:ext cx="3600400" cy="144016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9"/>
          <p:cNvSpPr txBox="1"/>
          <p:nvPr/>
        </p:nvSpPr>
        <p:spPr>
          <a:xfrm>
            <a:off x="5665539" y="3792379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14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为原因</a:t>
            </a:r>
            <a:endParaRPr lang="zh-CN" altLang="en-US" sz="1400" b="1" dirty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112164" y="3262481"/>
            <a:ext cx="360040" cy="249779"/>
            <a:chOff x="4909455" y="1298158"/>
            <a:chExt cx="360040" cy="249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矩形标注 36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9"/>
            <p:cNvSpPr txBox="1"/>
            <p:nvPr/>
          </p:nvSpPr>
          <p:spPr>
            <a:xfrm>
              <a:off x="4909455" y="1298158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941032" y="4140832"/>
            <a:ext cx="1080121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149987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2978770" y="4187801"/>
            <a:ext cx="104238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600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可行性</a:t>
            </a:r>
          </a:p>
        </p:txBody>
      </p:sp>
    </p:spTree>
    <p:extLst>
      <p:ext uri="{BB962C8B-B14F-4D97-AF65-F5344CB8AC3E}">
        <p14:creationId xmlns:p14="http://schemas.microsoft.com/office/powerpoint/2010/main" val="16181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3" grpId="0" animBg="1"/>
      <p:bldP spid="14" grpId="0" animBg="1"/>
      <p:bldP spid="15" grpId="0" animBg="1"/>
      <p:bldP spid="16" grpId="0"/>
      <p:bldP spid="20" grpId="0" animBg="1"/>
      <p:bldP spid="21" grpId="0" animBg="1"/>
      <p:bldP spid="22" grpId="0"/>
      <p:bldP spid="26" grpId="0" animBg="1"/>
      <p:bldP spid="27" grpId="0" animBg="1"/>
      <p:bldP spid="28" grpId="0"/>
      <p:bldP spid="32" grpId="0"/>
      <p:bldP spid="33" grpId="0" animBg="1"/>
      <p:bldP spid="34" grpId="0" animBg="1"/>
      <p:bldP spid="35" grpId="0"/>
      <p:bldP spid="39" grpId="0" animBg="1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</a:p>
          </p:txBody>
        </p:sp>
      </p:grpSp>
      <p:sp>
        <p:nvSpPr>
          <p:cNvPr id="53" name="标题 4"/>
          <p:cNvSpPr txBox="1">
            <a:spLocks/>
          </p:cNvSpPr>
          <p:nvPr/>
        </p:nvSpPr>
        <p:spPr>
          <a:xfrm>
            <a:off x="1351872" y="152855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序言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58531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古往今来，中国最不缺的就是人，而目前金融危机余热依然没有散去。毕业季节大学生人群中普遍流行着一句口头禅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等于失业。找工作无疑就成了大学生面临的重大抉择，一方面一职难求，另一方面城市的生活消费远远超乎刚毕业的大学生的支付能力，不得已，创业，成了在校大学生，甚至刚毕业的大学生的普遍呼声，而创业，电子商务便成了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8090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一族的第一选择！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892003" y="4142107"/>
            <a:ext cx="1606184" cy="160618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519074" y="4865659"/>
            <a:ext cx="1340160" cy="1340160"/>
            <a:chOff x="1677608" y="2996952"/>
            <a:chExt cx="1395643" cy="1395643"/>
          </a:xfrm>
        </p:grpSpPr>
        <p:sp>
          <p:nvSpPr>
            <p:cNvPr id="6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66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d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产品与运营</a:t>
            </a:r>
            <a:endParaRPr lang="en-US" altLang="zh-CN" sz="32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产品概述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产品形式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产品功能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网络营销方案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线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下推广方案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执行方式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9" name="KSO_Shape"/>
          <p:cNvSpPr>
            <a:spLocks/>
          </p:cNvSpPr>
          <p:nvPr/>
        </p:nvSpPr>
        <p:spPr bwMode="auto">
          <a:xfrm>
            <a:off x="3953356" y="2734531"/>
            <a:ext cx="848101" cy="83962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53571" y="4149660"/>
            <a:ext cx="1436675" cy="215444"/>
            <a:chOff x="4369395" y="3284984"/>
            <a:chExt cx="1436675" cy="215444"/>
          </a:xfrm>
        </p:grpSpPr>
        <p:sp>
          <p:nvSpPr>
            <p:cNvPr id="5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代理推广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7321723" y="414908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盈利来源分析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61" name="等腰三角形 60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4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u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4" name="燕尾形 5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产品概述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6385619" y="1714488"/>
            <a:ext cx="7918949" cy="4779904"/>
            <a:chOff x="336947" y="1950447"/>
            <a:chExt cx="6745544" cy="4071635"/>
          </a:xfrm>
        </p:grpSpPr>
        <p:pic>
          <p:nvPicPr>
            <p:cNvPr id="13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14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3200" kern="0" smtClean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9158" y="2276872"/>
            <a:ext cx="735160" cy="735160"/>
            <a:chOff x="857214" y="1809740"/>
            <a:chExt cx="735160" cy="735160"/>
          </a:xfrm>
        </p:grpSpPr>
        <p:sp>
          <p:nvSpPr>
            <p:cNvPr id="16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7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9158" y="4330000"/>
            <a:ext cx="735160" cy="735160"/>
            <a:chOff x="857214" y="1809740"/>
            <a:chExt cx="735160" cy="735160"/>
          </a:xfrm>
        </p:grpSpPr>
        <p:sp>
          <p:nvSpPr>
            <p:cNvPr id="19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0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50259" y="2276872"/>
            <a:ext cx="735160" cy="735160"/>
            <a:chOff x="857214" y="1809740"/>
            <a:chExt cx="735160" cy="735160"/>
          </a:xfrm>
        </p:grpSpPr>
        <p:sp>
          <p:nvSpPr>
            <p:cNvPr id="22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3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50259" y="4330000"/>
            <a:ext cx="735160" cy="735160"/>
            <a:chOff x="857214" y="1809740"/>
            <a:chExt cx="735160" cy="735160"/>
          </a:xfrm>
        </p:grpSpPr>
        <p:sp>
          <p:nvSpPr>
            <p:cNvPr id="25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6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59811" y="2317806"/>
            <a:ext cx="2089504" cy="1213709"/>
            <a:chOff x="8779234" y="2030754"/>
            <a:chExt cx="2089504" cy="1213709"/>
          </a:xfrm>
        </p:grpSpPr>
        <p:sp>
          <p:nvSpPr>
            <p:cNvPr id="28" name="矩形 27"/>
            <p:cNvSpPr/>
            <p:nvPr/>
          </p:nvSpPr>
          <p:spPr>
            <a:xfrm>
              <a:off x="8780506" y="203075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9234" y="2339215"/>
              <a:ext cx="2089504" cy="9052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85419" y="2317806"/>
            <a:ext cx="2089504" cy="1213709"/>
            <a:chOff x="8779234" y="2030754"/>
            <a:chExt cx="2089504" cy="1213709"/>
          </a:xfrm>
        </p:grpSpPr>
        <p:sp>
          <p:nvSpPr>
            <p:cNvPr id="31" name="矩形 30"/>
            <p:cNvSpPr/>
            <p:nvPr/>
          </p:nvSpPr>
          <p:spPr>
            <a:xfrm>
              <a:off x="8779234" y="203075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779234" y="2339215"/>
              <a:ext cx="2089504" cy="9052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61083" y="4355812"/>
            <a:ext cx="2089504" cy="1202354"/>
            <a:chOff x="8779234" y="2042109"/>
            <a:chExt cx="2089504" cy="1202354"/>
          </a:xfrm>
        </p:grpSpPr>
        <p:sp>
          <p:nvSpPr>
            <p:cNvPr id="34" name="矩形 33"/>
            <p:cNvSpPr/>
            <p:nvPr/>
          </p:nvSpPr>
          <p:spPr>
            <a:xfrm>
              <a:off x="8808558" y="2042109"/>
              <a:ext cx="17708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79234" y="2339215"/>
              <a:ext cx="2089504" cy="9052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85419" y="4334030"/>
            <a:ext cx="2089504" cy="1227367"/>
            <a:chOff x="8779234" y="2030754"/>
            <a:chExt cx="2089504" cy="1227367"/>
          </a:xfrm>
        </p:grpSpPr>
        <p:sp>
          <p:nvSpPr>
            <p:cNvPr id="37" name="矩形 36"/>
            <p:cNvSpPr/>
            <p:nvPr/>
          </p:nvSpPr>
          <p:spPr>
            <a:xfrm>
              <a:off x="8811997" y="2030754"/>
              <a:ext cx="1569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79234" y="2325558"/>
              <a:ext cx="2089504" cy="9325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7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0" name="燕尾形 6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产品形式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25579" y="209786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 rot="16200000">
            <a:off x="3176262" y="3161948"/>
            <a:ext cx="2953051" cy="831222"/>
            <a:chOff x="9094388" y="3131023"/>
            <a:chExt cx="1220012" cy="566265"/>
          </a:xfrm>
        </p:grpSpPr>
        <p:sp>
          <p:nvSpPr>
            <p:cNvPr id="14" name="Line 128"/>
            <p:cNvSpPr>
              <a:spLocks noChangeShapeType="1"/>
            </p:cNvSpPr>
            <p:nvPr/>
          </p:nvSpPr>
          <p:spPr bwMode="auto">
            <a:xfrm>
              <a:off x="9702801" y="3131023"/>
              <a:ext cx="0" cy="564678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29"/>
            <p:cNvSpPr>
              <a:spLocks noChangeShapeType="1"/>
            </p:cNvSpPr>
            <p:nvPr/>
          </p:nvSpPr>
          <p:spPr bwMode="auto">
            <a:xfrm flipH="1">
              <a:off x="9094388" y="3492501"/>
              <a:ext cx="12198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30"/>
            <p:cNvSpPr>
              <a:spLocks noChangeShapeType="1"/>
            </p:cNvSpPr>
            <p:nvPr/>
          </p:nvSpPr>
          <p:spPr bwMode="auto">
            <a:xfrm>
              <a:off x="9094683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31"/>
            <p:cNvSpPr>
              <a:spLocks noChangeShapeType="1"/>
            </p:cNvSpPr>
            <p:nvPr/>
          </p:nvSpPr>
          <p:spPr bwMode="auto">
            <a:xfrm>
              <a:off x="10314400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25179" y="2605089"/>
            <a:ext cx="1872208" cy="1872208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86364" y="3181153"/>
            <a:ext cx="549837" cy="763569"/>
            <a:chOff x="8032306" y="5624901"/>
            <a:chExt cx="429201" cy="596039"/>
          </a:xfrm>
          <a:solidFill>
            <a:schemeClr val="bg1"/>
          </a:solidFill>
        </p:grpSpPr>
        <p:sp>
          <p:nvSpPr>
            <p:cNvPr id="22" name="Freeform 276"/>
            <p:cNvSpPr>
              <a:spLocks/>
            </p:cNvSpPr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77"/>
            <p:cNvSpPr>
              <a:spLocks/>
            </p:cNvSpPr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89475" y="1529896"/>
            <a:ext cx="1135936" cy="1135936"/>
            <a:chOff x="1677608" y="2996952"/>
            <a:chExt cx="1395643" cy="1395643"/>
          </a:xfrm>
        </p:grpSpPr>
        <p:sp>
          <p:nvSpPr>
            <p:cNvPr id="2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6313611" y="1720444"/>
            <a:ext cx="197250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下门店</a:t>
            </a: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6313611" y="2128450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025579" y="361003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089475" y="3042064"/>
            <a:ext cx="1135936" cy="1135936"/>
            <a:chOff x="1677608" y="2996952"/>
            <a:chExt cx="1395643" cy="1395643"/>
          </a:xfrm>
        </p:grpSpPr>
        <p:sp>
          <p:nvSpPr>
            <p:cNvPr id="3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6313612" y="3232612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电脑终端</a:t>
            </a: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6313611" y="3640618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025579" y="5042096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5089475" y="4554232"/>
            <a:ext cx="1135936" cy="1135936"/>
            <a:chOff x="1677608" y="2996952"/>
            <a:chExt cx="1395643" cy="1395643"/>
          </a:xfrm>
        </p:grpSpPr>
        <p:sp>
          <p:nvSpPr>
            <p:cNvPr id="4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6313612" y="4672772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6313611" y="5080778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KSO_Shape"/>
          <p:cNvSpPr>
            <a:spLocks/>
          </p:cNvSpPr>
          <p:nvPr/>
        </p:nvSpPr>
        <p:spPr bwMode="auto">
          <a:xfrm>
            <a:off x="5428616" y="1823691"/>
            <a:ext cx="457651" cy="532154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5372106" y="3407515"/>
            <a:ext cx="570670" cy="427051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KSO_Shape"/>
          <p:cNvSpPr>
            <a:spLocks/>
          </p:cNvSpPr>
          <p:nvPr/>
        </p:nvSpPr>
        <p:spPr bwMode="auto">
          <a:xfrm>
            <a:off x="5377507" y="4891952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9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1" grpId="0"/>
      <p:bldP spid="35" grpId="0"/>
      <p:bldP spid="36" grpId="0"/>
      <p:bldP spid="41" grpId="0"/>
      <p:bldP spid="42" grpId="0"/>
      <p:bldP spid="50" grpId="0"/>
      <p:bldP spid="51" grpId="0"/>
      <p:bldP spid="53" grpId="0" animBg="1"/>
      <p:bldP spid="54" grpId="0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79" name="燕尾形 7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0" name="燕尾形 7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1" name="燕尾形 8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3" name="燕尾形 8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4" name="燕尾形 8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产品功能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7107" y="1667619"/>
            <a:ext cx="2664296" cy="1997467"/>
            <a:chOff x="1777107" y="1628800"/>
            <a:chExt cx="2664296" cy="1997467"/>
          </a:xfrm>
        </p:grpSpPr>
        <p:grpSp>
          <p:nvGrpSpPr>
            <p:cNvPr id="13" name="组合 12"/>
            <p:cNvGrpSpPr/>
            <p:nvPr/>
          </p:nvGrpSpPr>
          <p:grpSpPr>
            <a:xfrm>
              <a:off x="1777107" y="1628800"/>
              <a:ext cx="2664296" cy="1997467"/>
              <a:chOff x="1944563" y="1916832"/>
              <a:chExt cx="2977456" cy="2232248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3" cstate="screen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14" name="文本框 9"/>
            <p:cNvSpPr txBox="1"/>
            <p:nvPr/>
          </p:nvSpPr>
          <p:spPr>
            <a:xfrm>
              <a:off x="2641203" y="3140968"/>
              <a:ext cx="932748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 dirty="0" smtClean="0">
                  <a:solidFill>
                    <a:srgbClr val="2684E2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01</a:t>
              </a:r>
              <a:endParaRPr lang="zh-CN" altLang="en-US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01443" y="1667619"/>
            <a:ext cx="2593268" cy="1950750"/>
            <a:chOff x="4801443" y="1628800"/>
            <a:chExt cx="2593268" cy="1950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4801443" y="1628800"/>
              <a:ext cx="2593268" cy="1944216"/>
              <a:chOff x="1944563" y="1916832"/>
              <a:chExt cx="2977456" cy="2232248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5" cstate="screen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2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b="812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19" name="文本框 9"/>
            <p:cNvSpPr txBox="1"/>
            <p:nvPr/>
          </p:nvSpPr>
          <p:spPr>
            <a:xfrm>
              <a:off x="5665538" y="3140968"/>
              <a:ext cx="907883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 dirty="0" smtClean="0">
                  <a:solidFill>
                    <a:srgbClr val="2684E2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02</a:t>
              </a:r>
              <a:endParaRPr lang="zh-CN" altLang="en-US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77211" y="1667619"/>
            <a:ext cx="2593268" cy="1950750"/>
            <a:chOff x="7777211" y="1628800"/>
            <a:chExt cx="2593268" cy="1950750"/>
          </a:xfrm>
        </p:grpSpPr>
        <p:grpSp>
          <p:nvGrpSpPr>
            <p:cNvPr id="23" name="组合 22"/>
            <p:cNvGrpSpPr/>
            <p:nvPr/>
          </p:nvGrpSpPr>
          <p:grpSpPr>
            <a:xfrm>
              <a:off x="7777211" y="1628800"/>
              <a:ext cx="2593268" cy="1944216"/>
              <a:chOff x="1944563" y="1916832"/>
              <a:chExt cx="2977456" cy="2232248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114300" dist="889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24" name="文本框 9"/>
            <p:cNvSpPr txBox="1"/>
            <p:nvPr/>
          </p:nvSpPr>
          <p:spPr>
            <a:xfrm>
              <a:off x="8689875" y="3140968"/>
              <a:ext cx="859314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 dirty="0" smtClean="0">
                  <a:solidFill>
                    <a:srgbClr val="2684E2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03</a:t>
              </a:r>
              <a:endParaRPr lang="zh-CN" altLang="en-US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97480" y="3840259"/>
            <a:ext cx="1135936" cy="1135936"/>
            <a:chOff x="1677608" y="2996952"/>
            <a:chExt cx="1395643" cy="1395643"/>
          </a:xfrm>
        </p:grpSpPr>
        <p:sp>
          <p:nvSpPr>
            <p:cNvPr id="2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853873" y="4217041"/>
            <a:ext cx="423150" cy="390158"/>
            <a:chOff x="7339246" y="1487600"/>
            <a:chExt cx="423150" cy="390158"/>
          </a:xfrm>
        </p:grpSpPr>
        <p:sp>
          <p:nvSpPr>
            <p:cNvPr id="31" name="Freeform 364"/>
            <p:cNvSpPr>
              <a:spLocks/>
            </p:cNvSpPr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65"/>
            <p:cNvSpPr>
              <a:spLocks/>
            </p:cNvSpPr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66"/>
            <p:cNvSpPr>
              <a:spLocks/>
            </p:cNvSpPr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09155" y="5208411"/>
            <a:ext cx="1656477" cy="906814"/>
            <a:chOff x="2496894" y="3984275"/>
            <a:chExt cx="1656477" cy="906814"/>
          </a:xfrm>
        </p:grpSpPr>
        <p:grpSp>
          <p:nvGrpSpPr>
            <p:cNvPr id="35" name="组合 34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38" name="文本框 30"/>
              <p:cNvSpPr txBox="1"/>
              <p:nvPr/>
            </p:nvSpPr>
            <p:spPr>
              <a:xfrm>
                <a:off x="4283968" y="1207551"/>
                <a:ext cx="1276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点击添加内容点击添加内容</a:t>
                </a:r>
              </a:p>
            </p:txBody>
          </p:sp>
        </p:grpSp>
        <p:sp>
          <p:nvSpPr>
            <p:cNvPr id="37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521523" y="3877240"/>
            <a:ext cx="1135936" cy="1135936"/>
            <a:chOff x="1677608" y="2996952"/>
            <a:chExt cx="1395643" cy="1395643"/>
          </a:xfrm>
        </p:grpSpPr>
        <p:sp>
          <p:nvSpPr>
            <p:cNvPr id="4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68177" y="4232643"/>
            <a:ext cx="448854" cy="457012"/>
            <a:chOff x="2000378" y="1974523"/>
            <a:chExt cx="576064" cy="586534"/>
          </a:xfrm>
        </p:grpSpPr>
        <p:sp>
          <p:nvSpPr>
            <p:cNvPr id="46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63"/>
            <p:cNvSpPr>
              <a:spLocks/>
            </p:cNvSpPr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33198" y="5208411"/>
            <a:ext cx="1656477" cy="906814"/>
            <a:chOff x="2496894" y="3984275"/>
            <a:chExt cx="1656477" cy="906814"/>
          </a:xfrm>
        </p:grpSpPr>
        <p:grpSp>
          <p:nvGrpSpPr>
            <p:cNvPr id="49" name="组合 48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54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52" name="文本框 30"/>
              <p:cNvSpPr txBox="1"/>
              <p:nvPr/>
            </p:nvSpPr>
            <p:spPr>
              <a:xfrm>
                <a:off x="4283968" y="1207551"/>
                <a:ext cx="1276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点击添加内容点击添加内容</a:t>
                </a:r>
              </a:p>
            </p:txBody>
          </p:sp>
        </p:grpSp>
        <p:sp>
          <p:nvSpPr>
            <p:cNvPr id="51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489750" y="3861048"/>
            <a:ext cx="1135936" cy="1135936"/>
            <a:chOff x="1677608" y="2996952"/>
            <a:chExt cx="1395643" cy="1395643"/>
          </a:xfrm>
        </p:grpSpPr>
        <p:sp>
          <p:nvSpPr>
            <p:cNvPr id="5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5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59" name="Freeform 133"/>
          <p:cNvSpPr>
            <a:spLocks/>
          </p:cNvSpPr>
          <p:nvPr/>
        </p:nvSpPr>
        <p:spPr bwMode="auto">
          <a:xfrm>
            <a:off x="8787507" y="4182764"/>
            <a:ext cx="546648" cy="492503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185819" y="5208411"/>
            <a:ext cx="1656477" cy="906814"/>
            <a:chOff x="2496894" y="3984275"/>
            <a:chExt cx="1656477" cy="906814"/>
          </a:xfrm>
        </p:grpSpPr>
        <p:grpSp>
          <p:nvGrpSpPr>
            <p:cNvPr id="61" name="组合 60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66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64" name="文本框 30"/>
              <p:cNvSpPr txBox="1"/>
              <p:nvPr/>
            </p:nvSpPr>
            <p:spPr>
              <a:xfrm>
                <a:off x="4283968" y="1207551"/>
                <a:ext cx="1276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65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点击添加内容点击添加内容</a:t>
                </a:r>
              </a:p>
            </p:txBody>
          </p:sp>
        </p:grpSp>
        <p:sp>
          <p:nvSpPr>
            <p:cNvPr id="63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684E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0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75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750"/>
                            </p:stCondLst>
                            <p:childTnLst>
                              <p:par>
                                <p:cTn id="10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75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75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11" grpId="0"/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圆角矩形 6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70" name="燕尾形 6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4" name="燕尾形 7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5" name="燕尾形 7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6" name="燕尾形 7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58" name="椭圆 57"/>
          <p:cNvSpPr/>
          <p:nvPr/>
        </p:nvSpPr>
        <p:spPr>
          <a:xfrm>
            <a:off x="1250998" y="1361268"/>
            <a:ext cx="4135464" cy="41354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04800" dist="635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网络营销方案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74133" y="1764413"/>
            <a:ext cx="2966869" cy="3501947"/>
            <a:chOff x="4832531" y="1500201"/>
            <a:chExt cx="2966869" cy="3501947"/>
          </a:xfrm>
        </p:grpSpPr>
        <p:sp>
          <p:nvSpPr>
            <p:cNvPr id="13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" fmla="*/ 0 w 1853592"/>
                <a:gd name="connsiteY0" fmla="*/ 457200 h 457200"/>
                <a:gd name="connsiteX1" fmla="*/ 1181100 w 1853592"/>
                <a:gd name="connsiteY1" fmla="*/ 0 h 457200"/>
                <a:gd name="connsiteX2" fmla="*/ 1853592 w 1853592"/>
                <a:gd name="connsiteY2" fmla="*/ 457128 h 457200"/>
                <a:gd name="connsiteX3" fmla="*/ 0 w 1853592"/>
                <a:gd name="connsiteY3" fmla="*/ 457200 h 457200"/>
                <a:gd name="connsiteX0" fmla="*/ 0 w 1853592"/>
                <a:gd name="connsiteY0" fmla="*/ 335351 h 335351"/>
                <a:gd name="connsiteX1" fmla="*/ 1287695 w 1853592"/>
                <a:gd name="connsiteY1" fmla="*/ 0 h 335351"/>
                <a:gd name="connsiteX2" fmla="*/ 1853592 w 1853592"/>
                <a:gd name="connsiteY2" fmla="*/ 335279 h 335351"/>
                <a:gd name="connsiteX3" fmla="*/ 0 w 1853592"/>
                <a:gd name="connsiteY3" fmla="*/ 335351 h 335351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232412 h 232412"/>
                <a:gd name="connsiteX1" fmla="*/ 1371632 w 1822079"/>
                <a:gd name="connsiteY1" fmla="*/ 4497 h 232412"/>
                <a:gd name="connsiteX2" fmla="*/ 1822079 w 1822079"/>
                <a:gd name="connsiteY2" fmla="*/ 228470 h 232412"/>
                <a:gd name="connsiteX3" fmla="*/ 0 w 1822079"/>
                <a:gd name="connsiteY3" fmla="*/ 232412 h 232412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34944 h 234944"/>
                <a:gd name="connsiteX1" fmla="*/ 1458135 w 1822079"/>
                <a:gd name="connsiteY1" fmla="*/ 510 h 234944"/>
                <a:gd name="connsiteX2" fmla="*/ 1822079 w 1822079"/>
                <a:gd name="connsiteY2" fmla="*/ 231002 h 234944"/>
                <a:gd name="connsiteX3" fmla="*/ 0 w 1822079"/>
                <a:gd name="connsiteY3" fmla="*/ 234944 h 234944"/>
                <a:gd name="connsiteX0" fmla="*/ 0 w 1822079"/>
                <a:gd name="connsiteY0" fmla="*/ 251876 h 251876"/>
                <a:gd name="connsiteX1" fmla="*/ 1505928 w 1822079"/>
                <a:gd name="connsiteY1" fmla="*/ 456 h 251876"/>
                <a:gd name="connsiteX2" fmla="*/ 1822079 w 1822079"/>
                <a:gd name="connsiteY2" fmla="*/ 247934 h 251876"/>
                <a:gd name="connsiteX3" fmla="*/ 0 w 1822079"/>
                <a:gd name="connsiteY3" fmla="*/ 251876 h 251876"/>
                <a:gd name="connsiteX0" fmla="*/ 0 w 1822079"/>
                <a:gd name="connsiteY0" fmla="*/ 292564 h 292564"/>
                <a:gd name="connsiteX1" fmla="*/ 1499509 w 1822079"/>
                <a:gd name="connsiteY1" fmla="*/ 362 h 292564"/>
                <a:gd name="connsiteX2" fmla="*/ 1822079 w 1822079"/>
                <a:gd name="connsiteY2" fmla="*/ 288622 h 292564"/>
                <a:gd name="connsiteX3" fmla="*/ 0 w 1822079"/>
                <a:gd name="connsiteY3" fmla="*/ 292564 h 292564"/>
                <a:gd name="connsiteX0" fmla="*/ 0 w 1822079"/>
                <a:gd name="connsiteY0" fmla="*/ 269899 h 269899"/>
                <a:gd name="connsiteX1" fmla="*/ 1405305 w 1822079"/>
                <a:gd name="connsiteY1" fmla="*/ 410 h 269899"/>
                <a:gd name="connsiteX2" fmla="*/ 1822079 w 1822079"/>
                <a:gd name="connsiteY2" fmla="*/ 265957 h 269899"/>
                <a:gd name="connsiteX3" fmla="*/ 0 w 1822079"/>
                <a:gd name="connsiteY3" fmla="*/ 269899 h 26989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386588 h 386588"/>
                <a:gd name="connsiteX1" fmla="*/ 1506644 w 1822079"/>
                <a:gd name="connsiteY1" fmla="*/ 246 h 386588"/>
                <a:gd name="connsiteX2" fmla="*/ 1822079 w 1822079"/>
                <a:gd name="connsiteY2" fmla="*/ 382646 h 386588"/>
                <a:gd name="connsiteX3" fmla="*/ 0 w 1822079"/>
                <a:gd name="connsiteY3" fmla="*/ 386588 h 386588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64631" y="1764413"/>
            <a:ext cx="2966869" cy="3501947"/>
            <a:chOff x="4832531" y="1500201"/>
            <a:chExt cx="2966869" cy="3501947"/>
          </a:xfrm>
        </p:grpSpPr>
        <p:sp>
          <p:nvSpPr>
            <p:cNvPr id="16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" fmla="*/ 0 w 1853592"/>
                <a:gd name="connsiteY0" fmla="*/ 457200 h 457200"/>
                <a:gd name="connsiteX1" fmla="*/ 1181100 w 1853592"/>
                <a:gd name="connsiteY1" fmla="*/ 0 h 457200"/>
                <a:gd name="connsiteX2" fmla="*/ 1853592 w 1853592"/>
                <a:gd name="connsiteY2" fmla="*/ 457128 h 457200"/>
                <a:gd name="connsiteX3" fmla="*/ 0 w 1853592"/>
                <a:gd name="connsiteY3" fmla="*/ 457200 h 457200"/>
                <a:gd name="connsiteX0" fmla="*/ 0 w 1853592"/>
                <a:gd name="connsiteY0" fmla="*/ 335351 h 335351"/>
                <a:gd name="connsiteX1" fmla="*/ 1287695 w 1853592"/>
                <a:gd name="connsiteY1" fmla="*/ 0 h 335351"/>
                <a:gd name="connsiteX2" fmla="*/ 1853592 w 1853592"/>
                <a:gd name="connsiteY2" fmla="*/ 335279 h 335351"/>
                <a:gd name="connsiteX3" fmla="*/ 0 w 1853592"/>
                <a:gd name="connsiteY3" fmla="*/ 335351 h 335351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232412 h 232412"/>
                <a:gd name="connsiteX1" fmla="*/ 1371632 w 1822079"/>
                <a:gd name="connsiteY1" fmla="*/ 4497 h 232412"/>
                <a:gd name="connsiteX2" fmla="*/ 1822079 w 1822079"/>
                <a:gd name="connsiteY2" fmla="*/ 228470 h 232412"/>
                <a:gd name="connsiteX3" fmla="*/ 0 w 1822079"/>
                <a:gd name="connsiteY3" fmla="*/ 232412 h 232412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34944 h 234944"/>
                <a:gd name="connsiteX1" fmla="*/ 1458135 w 1822079"/>
                <a:gd name="connsiteY1" fmla="*/ 510 h 234944"/>
                <a:gd name="connsiteX2" fmla="*/ 1822079 w 1822079"/>
                <a:gd name="connsiteY2" fmla="*/ 231002 h 234944"/>
                <a:gd name="connsiteX3" fmla="*/ 0 w 1822079"/>
                <a:gd name="connsiteY3" fmla="*/ 234944 h 234944"/>
                <a:gd name="connsiteX0" fmla="*/ 0 w 1822079"/>
                <a:gd name="connsiteY0" fmla="*/ 251876 h 251876"/>
                <a:gd name="connsiteX1" fmla="*/ 1505928 w 1822079"/>
                <a:gd name="connsiteY1" fmla="*/ 456 h 251876"/>
                <a:gd name="connsiteX2" fmla="*/ 1822079 w 1822079"/>
                <a:gd name="connsiteY2" fmla="*/ 247934 h 251876"/>
                <a:gd name="connsiteX3" fmla="*/ 0 w 1822079"/>
                <a:gd name="connsiteY3" fmla="*/ 251876 h 251876"/>
                <a:gd name="connsiteX0" fmla="*/ 0 w 1822079"/>
                <a:gd name="connsiteY0" fmla="*/ 292564 h 292564"/>
                <a:gd name="connsiteX1" fmla="*/ 1499509 w 1822079"/>
                <a:gd name="connsiteY1" fmla="*/ 362 h 292564"/>
                <a:gd name="connsiteX2" fmla="*/ 1822079 w 1822079"/>
                <a:gd name="connsiteY2" fmla="*/ 288622 h 292564"/>
                <a:gd name="connsiteX3" fmla="*/ 0 w 1822079"/>
                <a:gd name="connsiteY3" fmla="*/ 292564 h 292564"/>
                <a:gd name="connsiteX0" fmla="*/ 0 w 1822079"/>
                <a:gd name="connsiteY0" fmla="*/ 269899 h 269899"/>
                <a:gd name="connsiteX1" fmla="*/ 1405305 w 1822079"/>
                <a:gd name="connsiteY1" fmla="*/ 410 h 269899"/>
                <a:gd name="connsiteX2" fmla="*/ 1822079 w 1822079"/>
                <a:gd name="connsiteY2" fmla="*/ 265957 h 269899"/>
                <a:gd name="connsiteX3" fmla="*/ 0 w 1822079"/>
                <a:gd name="connsiteY3" fmla="*/ 269899 h 26989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386588 h 386588"/>
                <a:gd name="connsiteX1" fmla="*/ 1506644 w 1822079"/>
                <a:gd name="connsiteY1" fmla="*/ 246 h 386588"/>
                <a:gd name="connsiteX2" fmla="*/ 1822079 w 1822079"/>
                <a:gd name="connsiteY2" fmla="*/ 382646 h 386588"/>
                <a:gd name="connsiteX3" fmla="*/ 0 w 1822079"/>
                <a:gd name="connsiteY3" fmla="*/ 386588 h 386588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82546" y="1764413"/>
            <a:ext cx="2966869" cy="3501947"/>
            <a:chOff x="4832531" y="1500201"/>
            <a:chExt cx="2966869" cy="3501947"/>
          </a:xfrm>
        </p:grpSpPr>
        <p:sp>
          <p:nvSpPr>
            <p:cNvPr id="19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" fmla="*/ 0 w 1853592"/>
                <a:gd name="connsiteY0" fmla="*/ 457200 h 457200"/>
                <a:gd name="connsiteX1" fmla="*/ 1181100 w 1853592"/>
                <a:gd name="connsiteY1" fmla="*/ 0 h 457200"/>
                <a:gd name="connsiteX2" fmla="*/ 1853592 w 1853592"/>
                <a:gd name="connsiteY2" fmla="*/ 457128 h 457200"/>
                <a:gd name="connsiteX3" fmla="*/ 0 w 1853592"/>
                <a:gd name="connsiteY3" fmla="*/ 457200 h 457200"/>
                <a:gd name="connsiteX0" fmla="*/ 0 w 1853592"/>
                <a:gd name="connsiteY0" fmla="*/ 335351 h 335351"/>
                <a:gd name="connsiteX1" fmla="*/ 1287695 w 1853592"/>
                <a:gd name="connsiteY1" fmla="*/ 0 h 335351"/>
                <a:gd name="connsiteX2" fmla="*/ 1853592 w 1853592"/>
                <a:gd name="connsiteY2" fmla="*/ 335279 h 335351"/>
                <a:gd name="connsiteX3" fmla="*/ 0 w 1853592"/>
                <a:gd name="connsiteY3" fmla="*/ 335351 h 335351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232412 h 232412"/>
                <a:gd name="connsiteX1" fmla="*/ 1371632 w 1822079"/>
                <a:gd name="connsiteY1" fmla="*/ 4497 h 232412"/>
                <a:gd name="connsiteX2" fmla="*/ 1822079 w 1822079"/>
                <a:gd name="connsiteY2" fmla="*/ 228470 h 232412"/>
                <a:gd name="connsiteX3" fmla="*/ 0 w 1822079"/>
                <a:gd name="connsiteY3" fmla="*/ 232412 h 232412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34944 h 234944"/>
                <a:gd name="connsiteX1" fmla="*/ 1458135 w 1822079"/>
                <a:gd name="connsiteY1" fmla="*/ 510 h 234944"/>
                <a:gd name="connsiteX2" fmla="*/ 1822079 w 1822079"/>
                <a:gd name="connsiteY2" fmla="*/ 231002 h 234944"/>
                <a:gd name="connsiteX3" fmla="*/ 0 w 1822079"/>
                <a:gd name="connsiteY3" fmla="*/ 234944 h 234944"/>
                <a:gd name="connsiteX0" fmla="*/ 0 w 1822079"/>
                <a:gd name="connsiteY0" fmla="*/ 251876 h 251876"/>
                <a:gd name="connsiteX1" fmla="*/ 1505928 w 1822079"/>
                <a:gd name="connsiteY1" fmla="*/ 456 h 251876"/>
                <a:gd name="connsiteX2" fmla="*/ 1822079 w 1822079"/>
                <a:gd name="connsiteY2" fmla="*/ 247934 h 251876"/>
                <a:gd name="connsiteX3" fmla="*/ 0 w 1822079"/>
                <a:gd name="connsiteY3" fmla="*/ 251876 h 251876"/>
                <a:gd name="connsiteX0" fmla="*/ 0 w 1822079"/>
                <a:gd name="connsiteY0" fmla="*/ 292564 h 292564"/>
                <a:gd name="connsiteX1" fmla="*/ 1499509 w 1822079"/>
                <a:gd name="connsiteY1" fmla="*/ 362 h 292564"/>
                <a:gd name="connsiteX2" fmla="*/ 1822079 w 1822079"/>
                <a:gd name="connsiteY2" fmla="*/ 288622 h 292564"/>
                <a:gd name="connsiteX3" fmla="*/ 0 w 1822079"/>
                <a:gd name="connsiteY3" fmla="*/ 292564 h 292564"/>
                <a:gd name="connsiteX0" fmla="*/ 0 w 1822079"/>
                <a:gd name="connsiteY0" fmla="*/ 269899 h 269899"/>
                <a:gd name="connsiteX1" fmla="*/ 1405305 w 1822079"/>
                <a:gd name="connsiteY1" fmla="*/ 410 h 269899"/>
                <a:gd name="connsiteX2" fmla="*/ 1822079 w 1822079"/>
                <a:gd name="connsiteY2" fmla="*/ 265957 h 269899"/>
                <a:gd name="connsiteX3" fmla="*/ 0 w 1822079"/>
                <a:gd name="connsiteY3" fmla="*/ 269899 h 26989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386588 h 386588"/>
                <a:gd name="connsiteX1" fmla="*/ 1506644 w 1822079"/>
                <a:gd name="connsiteY1" fmla="*/ 246 h 386588"/>
                <a:gd name="connsiteX2" fmla="*/ 1822079 w 1822079"/>
                <a:gd name="connsiteY2" fmla="*/ 382646 h 386588"/>
                <a:gd name="connsiteX3" fmla="*/ 0 w 1822079"/>
                <a:gd name="connsiteY3" fmla="*/ 386588 h 386588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62148" y="1764413"/>
            <a:ext cx="2966869" cy="3501947"/>
            <a:chOff x="4832531" y="1500201"/>
            <a:chExt cx="2966869" cy="3501947"/>
          </a:xfrm>
        </p:grpSpPr>
        <p:sp>
          <p:nvSpPr>
            <p:cNvPr id="22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" fmla="*/ 0 w 1853592"/>
                <a:gd name="connsiteY0" fmla="*/ 457200 h 457200"/>
                <a:gd name="connsiteX1" fmla="*/ 1181100 w 1853592"/>
                <a:gd name="connsiteY1" fmla="*/ 0 h 457200"/>
                <a:gd name="connsiteX2" fmla="*/ 1853592 w 1853592"/>
                <a:gd name="connsiteY2" fmla="*/ 457128 h 457200"/>
                <a:gd name="connsiteX3" fmla="*/ 0 w 1853592"/>
                <a:gd name="connsiteY3" fmla="*/ 457200 h 457200"/>
                <a:gd name="connsiteX0" fmla="*/ 0 w 1853592"/>
                <a:gd name="connsiteY0" fmla="*/ 335351 h 335351"/>
                <a:gd name="connsiteX1" fmla="*/ 1287695 w 1853592"/>
                <a:gd name="connsiteY1" fmla="*/ 0 h 335351"/>
                <a:gd name="connsiteX2" fmla="*/ 1853592 w 1853592"/>
                <a:gd name="connsiteY2" fmla="*/ 335279 h 335351"/>
                <a:gd name="connsiteX3" fmla="*/ 0 w 1853592"/>
                <a:gd name="connsiteY3" fmla="*/ 335351 h 335351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53592"/>
                <a:gd name="connsiteY0" fmla="*/ 338146 h 338146"/>
                <a:gd name="connsiteX1" fmla="*/ 1287695 w 1853592"/>
                <a:gd name="connsiteY1" fmla="*/ 2795 h 338146"/>
                <a:gd name="connsiteX2" fmla="*/ 1853592 w 1853592"/>
                <a:gd name="connsiteY2" fmla="*/ 338074 h 338146"/>
                <a:gd name="connsiteX3" fmla="*/ 0 w 1853592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338146 h 338146"/>
                <a:gd name="connsiteX1" fmla="*/ 1287695 w 1822079"/>
                <a:gd name="connsiteY1" fmla="*/ 2795 h 338146"/>
                <a:gd name="connsiteX2" fmla="*/ 1822079 w 1822079"/>
                <a:gd name="connsiteY2" fmla="*/ 334204 h 338146"/>
                <a:gd name="connsiteX3" fmla="*/ 0 w 1822079"/>
                <a:gd name="connsiteY3" fmla="*/ 338146 h 338146"/>
                <a:gd name="connsiteX0" fmla="*/ 0 w 1822079"/>
                <a:gd name="connsiteY0" fmla="*/ 232412 h 232412"/>
                <a:gd name="connsiteX1" fmla="*/ 1371632 w 1822079"/>
                <a:gd name="connsiteY1" fmla="*/ 4497 h 232412"/>
                <a:gd name="connsiteX2" fmla="*/ 1822079 w 1822079"/>
                <a:gd name="connsiteY2" fmla="*/ 228470 h 232412"/>
                <a:gd name="connsiteX3" fmla="*/ 0 w 1822079"/>
                <a:gd name="connsiteY3" fmla="*/ 232412 h 232412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28451 h 228451"/>
                <a:gd name="connsiteX1" fmla="*/ 1371632 w 1822079"/>
                <a:gd name="connsiteY1" fmla="*/ 536 h 228451"/>
                <a:gd name="connsiteX2" fmla="*/ 1822079 w 1822079"/>
                <a:gd name="connsiteY2" fmla="*/ 224509 h 228451"/>
                <a:gd name="connsiteX3" fmla="*/ 0 w 1822079"/>
                <a:gd name="connsiteY3" fmla="*/ 228451 h 228451"/>
                <a:gd name="connsiteX0" fmla="*/ 0 w 1822079"/>
                <a:gd name="connsiteY0" fmla="*/ 234944 h 234944"/>
                <a:gd name="connsiteX1" fmla="*/ 1458135 w 1822079"/>
                <a:gd name="connsiteY1" fmla="*/ 510 h 234944"/>
                <a:gd name="connsiteX2" fmla="*/ 1822079 w 1822079"/>
                <a:gd name="connsiteY2" fmla="*/ 231002 h 234944"/>
                <a:gd name="connsiteX3" fmla="*/ 0 w 1822079"/>
                <a:gd name="connsiteY3" fmla="*/ 234944 h 234944"/>
                <a:gd name="connsiteX0" fmla="*/ 0 w 1822079"/>
                <a:gd name="connsiteY0" fmla="*/ 251876 h 251876"/>
                <a:gd name="connsiteX1" fmla="*/ 1505928 w 1822079"/>
                <a:gd name="connsiteY1" fmla="*/ 456 h 251876"/>
                <a:gd name="connsiteX2" fmla="*/ 1822079 w 1822079"/>
                <a:gd name="connsiteY2" fmla="*/ 247934 h 251876"/>
                <a:gd name="connsiteX3" fmla="*/ 0 w 1822079"/>
                <a:gd name="connsiteY3" fmla="*/ 251876 h 251876"/>
                <a:gd name="connsiteX0" fmla="*/ 0 w 1822079"/>
                <a:gd name="connsiteY0" fmla="*/ 292564 h 292564"/>
                <a:gd name="connsiteX1" fmla="*/ 1499509 w 1822079"/>
                <a:gd name="connsiteY1" fmla="*/ 362 h 292564"/>
                <a:gd name="connsiteX2" fmla="*/ 1822079 w 1822079"/>
                <a:gd name="connsiteY2" fmla="*/ 288622 h 292564"/>
                <a:gd name="connsiteX3" fmla="*/ 0 w 1822079"/>
                <a:gd name="connsiteY3" fmla="*/ 292564 h 292564"/>
                <a:gd name="connsiteX0" fmla="*/ 0 w 1822079"/>
                <a:gd name="connsiteY0" fmla="*/ 269899 h 269899"/>
                <a:gd name="connsiteX1" fmla="*/ 1405305 w 1822079"/>
                <a:gd name="connsiteY1" fmla="*/ 410 h 269899"/>
                <a:gd name="connsiteX2" fmla="*/ 1822079 w 1822079"/>
                <a:gd name="connsiteY2" fmla="*/ 265957 h 269899"/>
                <a:gd name="connsiteX3" fmla="*/ 0 w 1822079"/>
                <a:gd name="connsiteY3" fmla="*/ 269899 h 26989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330359 h 330359"/>
                <a:gd name="connsiteX1" fmla="*/ 1499293 w 1822079"/>
                <a:gd name="connsiteY1" fmla="*/ 304 h 330359"/>
                <a:gd name="connsiteX2" fmla="*/ 1822079 w 1822079"/>
                <a:gd name="connsiteY2" fmla="*/ 326417 h 330359"/>
                <a:gd name="connsiteX3" fmla="*/ 0 w 1822079"/>
                <a:gd name="connsiteY3" fmla="*/ 330359 h 330359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126 h 449126"/>
                <a:gd name="connsiteX1" fmla="*/ 1583172 w 1822079"/>
                <a:gd name="connsiteY1" fmla="*/ 202 h 449126"/>
                <a:gd name="connsiteX2" fmla="*/ 1822079 w 1822079"/>
                <a:gd name="connsiteY2" fmla="*/ 445184 h 449126"/>
                <a:gd name="connsiteX3" fmla="*/ 0 w 1822079"/>
                <a:gd name="connsiteY3" fmla="*/ 449126 h 449126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449865 h 449865"/>
                <a:gd name="connsiteX1" fmla="*/ 1514912 w 1822079"/>
                <a:gd name="connsiteY1" fmla="*/ 202 h 449865"/>
                <a:gd name="connsiteX2" fmla="*/ 1822079 w 1822079"/>
                <a:gd name="connsiteY2" fmla="*/ 445923 h 449865"/>
                <a:gd name="connsiteX3" fmla="*/ 0 w 1822079"/>
                <a:gd name="connsiteY3" fmla="*/ 449865 h 449865"/>
                <a:gd name="connsiteX0" fmla="*/ 0 w 1822079"/>
                <a:gd name="connsiteY0" fmla="*/ 386588 h 386588"/>
                <a:gd name="connsiteX1" fmla="*/ 1506644 w 1822079"/>
                <a:gd name="connsiteY1" fmla="*/ 246 h 386588"/>
                <a:gd name="connsiteX2" fmla="*/ 1822079 w 1822079"/>
                <a:gd name="connsiteY2" fmla="*/ 382646 h 386588"/>
                <a:gd name="connsiteX3" fmla="*/ 0 w 1822079"/>
                <a:gd name="connsiteY3" fmla="*/ 386588 h 386588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69691 h 369691"/>
                <a:gd name="connsiteX1" fmla="*/ 1405699 w 1822079"/>
                <a:gd name="connsiteY1" fmla="*/ 262 h 369691"/>
                <a:gd name="connsiteX2" fmla="*/ 1822079 w 1822079"/>
                <a:gd name="connsiteY2" fmla="*/ 365749 h 369691"/>
                <a:gd name="connsiteX3" fmla="*/ 0 w 1822079"/>
                <a:gd name="connsiteY3" fmla="*/ 369691 h 369691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284 h 381284"/>
                <a:gd name="connsiteX1" fmla="*/ 1490761 w 1822079"/>
                <a:gd name="connsiteY1" fmla="*/ 250 h 381284"/>
                <a:gd name="connsiteX2" fmla="*/ 1822079 w 1822079"/>
                <a:gd name="connsiteY2" fmla="*/ 377342 h 381284"/>
                <a:gd name="connsiteX3" fmla="*/ 0 w 1822079"/>
                <a:gd name="connsiteY3" fmla="*/ 381284 h 38128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81034 h 381034"/>
                <a:gd name="connsiteX1" fmla="*/ 1490761 w 1822079"/>
                <a:gd name="connsiteY1" fmla="*/ 0 h 381034"/>
                <a:gd name="connsiteX2" fmla="*/ 1822079 w 1822079"/>
                <a:gd name="connsiteY2" fmla="*/ 377092 h 381034"/>
                <a:gd name="connsiteX3" fmla="*/ 0 w 1822079"/>
                <a:gd name="connsiteY3" fmla="*/ 381034 h 381034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  <a:gd name="connsiteX0" fmla="*/ 0 w 1822079"/>
                <a:gd name="connsiteY0" fmla="*/ 376407 h 376407"/>
                <a:gd name="connsiteX1" fmla="*/ 1462705 w 1822079"/>
                <a:gd name="connsiteY1" fmla="*/ 0 h 376407"/>
                <a:gd name="connsiteX2" fmla="*/ 1822079 w 1822079"/>
                <a:gd name="connsiteY2" fmla="*/ 372465 h 376407"/>
                <a:gd name="connsiteX3" fmla="*/ 0 w 1822079"/>
                <a:gd name="connsiteY3" fmla="*/ 376407 h 37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rgbClr val="CFCFCF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2522584" y="1764413"/>
            <a:ext cx="1982801" cy="3344862"/>
          </a:xfrm>
          <a:custGeom>
            <a:avLst/>
            <a:gdLst>
              <a:gd name="connsiteX0" fmla="*/ 2481682 w 2895600"/>
              <a:gd name="connsiteY0" fmla="*/ 0 h 4648200"/>
              <a:gd name="connsiteX1" fmla="*/ 2895600 w 2895600"/>
              <a:gd name="connsiteY1" fmla="*/ 450875 h 4648200"/>
              <a:gd name="connsiteX2" fmla="*/ 2895600 w 2895600"/>
              <a:gd name="connsiteY2" fmla="*/ 4197325 h 4648200"/>
              <a:gd name="connsiteX3" fmla="*/ 2481682 w 2895600"/>
              <a:gd name="connsiteY3" fmla="*/ 4648200 h 4648200"/>
              <a:gd name="connsiteX4" fmla="*/ 0 w 2895600"/>
              <a:gd name="connsiteY4" fmla="*/ 4357817 h 4648200"/>
              <a:gd name="connsiteX5" fmla="*/ 0 w 2895600"/>
              <a:gd name="connsiteY5" fmla="*/ 268088 h 4648200"/>
              <a:gd name="connsiteX6" fmla="*/ 242032 w 2895600"/>
              <a:gd name="connsiteY6" fmla="*/ 235199 h 4648200"/>
              <a:gd name="connsiteX7" fmla="*/ 2481682 w 2895600"/>
              <a:gd name="connsiteY7" fmla="*/ 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600" h="4648200">
                <a:moveTo>
                  <a:pt x="2481682" y="0"/>
                </a:moveTo>
                <a:cubicBezTo>
                  <a:pt x="2710282" y="0"/>
                  <a:pt x="2895600" y="201864"/>
                  <a:pt x="2895600" y="450875"/>
                </a:cubicBezTo>
                <a:lnTo>
                  <a:pt x="2895600" y="4197325"/>
                </a:lnTo>
                <a:cubicBezTo>
                  <a:pt x="2895600" y="4446336"/>
                  <a:pt x="2710282" y="4648200"/>
                  <a:pt x="2481682" y="4648200"/>
                </a:cubicBezTo>
                <a:lnTo>
                  <a:pt x="0" y="4357817"/>
                </a:lnTo>
                <a:lnTo>
                  <a:pt x="0" y="268088"/>
                </a:lnTo>
                <a:lnTo>
                  <a:pt x="242032" y="235199"/>
                </a:lnTo>
                <a:cubicBezTo>
                  <a:pt x="1160410" y="111219"/>
                  <a:pt x="2037182" y="0"/>
                  <a:pt x="248168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 w="28575">
            <a:gradFill>
              <a:gsLst>
                <a:gs pos="0">
                  <a:srgbClr val="F7F7F7"/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1250998" y="1830236"/>
            <a:ext cx="1271587" cy="3197529"/>
          </a:xfrm>
          <a:custGeom>
            <a:avLst/>
            <a:gdLst>
              <a:gd name="connsiteX0" fmla="*/ 767235 w 1271587"/>
              <a:gd name="connsiteY0" fmla="*/ 0 h 3197529"/>
              <a:gd name="connsiteX1" fmla="*/ 1271587 w 1271587"/>
              <a:gd name="connsiteY1" fmla="*/ 126088 h 3197529"/>
              <a:gd name="connsiteX2" fmla="*/ 1271587 w 1271587"/>
              <a:gd name="connsiteY2" fmla="*/ 3066470 h 3197529"/>
              <a:gd name="connsiteX3" fmla="*/ 747354 w 1271587"/>
              <a:gd name="connsiteY3" fmla="*/ 3197529 h 3197529"/>
              <a:gd name="connsiteX4" fmla="*/ 605625 w 1271587"/>
              <a:gd name="connsiteY4" fmla="*/ 3068717 h 3197529"/>
              <a:gd name="connsiteX5" fmla="*/ 0 w 1271587"/>
              <a:gd name="connsiteY5" fmla="*/ 1606609 h 3197529"/>
              <a:gd name="connsiteX6" fmla="*/ 752463 w 1271587"/>
              <a:gd name="connsiteY6" fmla="*/ 11047 h 319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587" h="3197529">
                <a:moveTo>
                  <a:pt x="767235" y="0"/>
                </a:moveTo>
                <a:lnTo>
                  <a:pt x="1271587" y="126088"/>
                </a:lnTo>
                <a:lnTo>
                  <a:pt x="1271587" y="3066470"/>
                </a:lnTo>
                <a:lnTo>
                  <a:pt x="747354" y="3197529"/>
                </a:lnTo>
                <a:lnTo>
                  <a:pt x="605625" y="3068717"/>
                </a:lnTo>
                <a:cubicBezTo>
                  <a:pt x="231439" y="2694531"/>
                  <a:pt x="0" y="2177598"/>
                  <a:pt x="0" y="1606609"/>
                </a:cubicBezTo>
                <a:cubicBezTo>
                  <a:pt x="0" y="964247"/>
                  <a:pt x="292915" y="390299"/>
                  <a:pt x="752463" y="110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177800" dist="101600" dir="10800000">
              <a:srgbClr val="1F1F1F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1849115" y="2455107"/>
            <a:ext cx="553998" cy="19243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网络营销方案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3289275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62198" y="2163968"/>
            <a:ext cx="635780" cy="88588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 fov="27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4829775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34467" y="2163968"/>
            <a:ext cx="635780" cy="88588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6489884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88569" y="2163968"/>
            <a:ext cx="635780" cy="88588"/>
          </a:xfrm>
          <a:prstGeom prst="rect">
            <a:avLst/>
          </a:prstGeom>
          <a:solidFill>
            <a:srgbClr val="2684E2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3" name="文本框 33"/>
          <p:cNvSpPr txBox="1"/>
          <p:nvPr/>
        </p:nvSpPr>
        <p:spPr>
          <a:xfrm>
            <a:off x="8107188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210591" y="2163968"/>
            <a:ext cx="635780" cy="885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5" name="文本框 35"/>
          <p:cNvSpPr txBox="1"/>
          <p:nvPr/>
        </p:nvSpPr>
        <p:spPr>
          <a:xfrm>
            <a:off x="9655073" y="2189798"/>
            <a:ext cx="835907" cy="523220"/>
          </a:xfrm>
          <a:prstGeom prst="rect">
            <a:avLst/>
          </a:prstGeom>
          <a:noFill/>
          <a:scene3d>
            <a:camera prst="perspectiveLeft">
              <a:rot lat="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05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59655" y="2163968"/>
            <a:ext cx="635780" cy="885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 bwMode="auto">
          <a:xfrm>
            <a:off x="3437647" y="2966682"/>
            <a:ext cx="389659" cy="331932"/>
            <a:chOff x="3688" y="2034"/>
            <a:chExt cx="297" cy="253"/>
          </a:xfrm>
          <a:solidFill>
            <a:srgbClr val="0070C0"/>
          </a:solidFill>
          <a:scene3d>
            <a:camera prst="perspectiveLeft"/>
            <a:lightRig rig="threePt" dir="t"/>
          </a:scene3d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3688" y="2145"/>
              <a:ext cx="154" cy="142"/>
            </a:xfrm>
            <a:custGeom>
              <a:avLst/>
              <a:gdLst>
                <a:gd name="T0" fmla="*/ 10 w 64"/>
                <a:gd name="T1" fmla="*/ 0 h 58"/>
                <a:gd name="T2" fmla="*/ 10 w 64"/>
                <a:gd name="T3" fmla="*/ 0 h 58"/>
                <a:gd name="T4" fmla="*/ 2 w 64"/>
                <a:gd name="T5" fmla="*/ 18 h 58"/>
                <a:gd name="T6" fmla="*/ 21 w 64"/>
                <a:gd name="T7" fmla="*/ 47 h 58"/>
                <a:gd name="T8" fmla="*/ 18 w 64"/>
                <a:gd name="T9" fmla="*/ 57 h 58"/>
                <a:gd name="T10" fmla="*/ 19 w 64"/>
                <a:gd name="T11" fmla="*/ 58 h 58"/>
                <a:gd name="T12" fmla="*/ 37 w 64"/>
                <a:gd name="T13" fmla="*/ 50 h 58"/>
                <a:gd name="T14" fmla="*/ 64 w 64"/>
                <a:gd name="T15" fmla="*/ 44 h 58"/>
                <a:gd name="T16" fmla="*/ 10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6" y="5"/>
                    <a:pt x="2" y="11"/>
                    <a:pt x="2" y="18"/>
                  </a:cubicBezTo>
                  <a:cubicBezTo>
                    <a:pt x="0" y="29"/>
                    <a:pt x="9" y="40"/>
                    <a:pt x="21" y="47"/>
                  </a:cubicBezTo>
                  <a:cubicBezTo>
                    <a:pt x="22" y="51"/>
                    <a:pt x="18" y="57"/>
                    <a:pt x="18" y="57"/>
                  </a:cubicBezTo>
                  <a:cubicBezTo>
                    <a:pt x="16" y="58"/>
                    <a:pt x="19" y="58"/>
                    <a:pt x="19" y="58"/>
                  </a:cubicBezTo>
                  <a:cubicBezTo>
                    <a:pt x="26" y="58"/>
                    <a:pt x="33" y="53"/>
                    <a:pt x="37" y="50"/>
                  </a:cubicBezTo>
                  <a:cubicBezTo>
                    <a:pt x="47" y="51"/>
                    <a:pt x="56" y="48"/>
                    <a:pt x="64" y="44"/>
                  </a:cubicBezTo>
                  <a:cubicBezTo>
                    <a:pt x="35" y="42"/>
                    <a:pt x="10" y="2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3719" y="2034"/>
              <a:ext cx="266" cy="250"/>
            </a:xfrm>
            <a:custGeom>
              <a:avLst/>
              <a:gdLst>
                <a:gd name="T0" fmla="*/ 110 w 110"/>
                <a:gd name="T1" fmla="*/ 44 h 103"/>
                <a:gd name="T2" fmla="*/ 55 w 110"/>
                <a:gd name="T3" fmla="*/ 0 h 103"/>
                <a:gd name="T4" fmla="*/ 0 w 110"/>
                <a:gd name="T5" fmla="*/ 44 h 103"/>
                <a:gd name="T6" fmla="*/ 54 w 110"/>
                <a:gd name="T7" fmla="*/ 87 h 103"/>
                <a:gd name="T8" fmla="*/ 83 w 110"/>
                <a:gd name="T9" fmla="*/ 102 h 103"/>
                <a:gd name="T10" fmla="*/ 86 w 110"/>
                <a:gd name="T11" fmla="*/ 100 h 103"/>
                <a:gd name="T12" fmla="*/ 79 w 110"/>
                <a:gd name="T13" fmla="*/ 84 h 103"/>
                <a:gd name="T14" fmla="*/ 110 w 110"/>
                <a:gd name="T15" fmla="*/ 44 h 103"/>
                <a:gd name="T16" fmla="*/ 86 w 110"/>
                <a:gd name="T17" fmla="*/ 32 h 103"/>
                <a:gd name="T18" fmla="*/ 82 w 110"/>
                <a:gd name="T19" fmla="*/ 36 h 103"/>
                <a:gd name="T20" fmla="*/ 81 w 110"/>
                <a:gd name="T21" fmla="*/ 36 h 103"/>
                <a:gd name="T22" fmla="*/ 78 w 110"/>
                <a:gd name="T23" fmla="*/ 32 h 103"/>
                <a:gd name="T24" fmla="*/ 78 w 110"/>
                <a:gd name="T25" fmla="*/ 32 h 103"/>
                <a:gd name="T26" fmla="*/ 81 w 110"/>
                <a:gd name="T27" fmla="*/ 28 h 103"/>
                <a:gd name="T28" fmla="*/ 82 w 110"/>
                <a:gd name="T29" fmla="*/ 28 h 103"/>
                <a:gd name="T30" fmla="*/ 86 w 110"/>
                <a:gd name="T31" fmla="*/ 32 h 103"/>
                <a:gd name="T32" fmla="*/ 69 w 110"/>
                <a:gd name="T33" fmla="*/ 58 h 103"/>
                <a:gd name="T34" fmla="*/ 63 w 110"/>
                <a:gd name="T35" fmla="*/ 64 h 103"/>
                <a:gd name="T36" fmla="*/ 62 w 110"/>
                <a:gd name="T37" fmla="*/ 64 h 103"/>
                <a:gd name="T38" fmla="*/ 57 w 110"/>
                <a:gd name="T39" fmla="*/ 58 h 103"/>
                <a:gd name="T40" fmla="*/ 57 w 110"/>
                <a:gd name="T41" fmla="*/ 40 h 103"/>
                <a:gd name="T42" fmla="*/ 56 w 110"/>
                <a:gd name="T43" fmla="*/ 36 h 103"/>
                <a:gd name="T44" fmla="*/ 49 w 110"/>
                <a:gd name="T45" fmla="*/ 36 h 103"/>
                <a:gd name="T46" fmla="*/ 49 w 110"/>
                <a:gd name="T47" fmla="*/ 58 h 103"/>
                <a:gd name="T48" fmla="*/ 46 w 110"/>
                <a:gd name="T49" fmla="*/ 64 h 103"/>
                <a:gd name="T50" fmla="*/ 45 w 110"/>
                <a:gd name="T51" fmla="*/ 64 h 103"/>
                <a:gd name="T52" fmla="*/ 41 w 110"/>
                <a:gd name="T53" fmla="*/ 58 h 103"/>
                <a:gd name="T54" fmla="*/ 41 w 110"/>
                <a:gd name="T55" fmla="*/ 40 h 103"/>
                <a:gd name="T56" fmla="*/ 38 w 110"/>
                <a:gd name="T57" fmla="*/ 36 h 103"/>
                <a:gd name="T58" fmla="*/ 33 w 110"/>
                <a:gd name="T59" fmla="*/ 36 h 103"/>
                <a:gd name="T60" fmla="*/ 33 w 110"/>
                <a:gd name="T61" fmla="*/ 58 h 103"/>
                <a:gd name="T62" fmla="*/ 29 w 110"/>
                <a:gd name="T63" fmla="*/ 64 h 103"/>
                <a:gd name="T64" fmla="*/ 27 w 110"/>
                <a:gd name="T65" fmla="*/ 64 h 103"/>
                <a:gd name="T66" fmla="*/ 21 w 110"/>
                <a:gd name="T67" fmla="*/ 58 h 103"/>
                <a:gd name="T68" fmla="*/ 21 w 110"/>
                <a:gd name="T69" fmla="*/ 30 h 103"/>
                <a:gd name="T70" fmla="*/ 28 w 110"/>
                <a:gd name="T71" fmla="*/ 28 h 103"/>
                <a:gd name="T72" fmla="*/ 45 w 110"/>
                <a:gd name="T73" fmla="*/ 28 h 103"/>
                <a:gd name="T74" fmla="*/ 46 w 110"/>
                <a:gd name="T75" fmla="*/ 28 h 103"/>
                <a:gd name="T76" fmla="*/ 60 w 110"/>
                <a:gd name="T77" fmla="*/ 28 h 103"/>
                <a:gd name="T78" fmla="*/ 69 w 110"/>
                <a:gd name="T79" fmla="*/ 35 h 103"/>
                <a:gd name="T80" fmla="*/ 69 w 110"/>
                <a:gd name="T81" fmla="*/ 58 h 103"/>
                <a:gd name="T82" fmla="*/ 85 w 110"/>
                <a:gd name="T83" fmla="*/ 60 h 103"/>
                <a:gd name="T84" fmla="*/ 81 w 110"/>
                <a:gd name="T85" fmla="*/ 64 h 103"/>
                <a:gd name="T86" fmla="*/ 81 w 110"/>
                <a:gd name="T87" fmla="*/ 64 h 103"/>
                <a:gd name="T88" fmla="*/ 77 w 110"/>
                <a:gd name="T89" fmla="*/ 60 h 103"/>
                <a:gd name="T90" fmla="*/ 77 w 110"/>
                <a:gd name="T91" fmla="*/ 44 h 103"/>
                <a:gd name="T92" fmla="*/ 81 w 110"/>
                <a:gd name="T93" fmla="*/ 40 h 103"/>
                <a:gd name="T94" fmla="*/ 81 w 110"/>
                <a:gd name="T95" fmla="*/ 40 h 103"/>
                <a:gd name="T96" fmla="*/ 85 w 110"/>
                <a:gd name="T97" fmla="*/ 44 h 103"/>
                <a:gd name="T98" fmla="*/ 85 w 110"/>
                <a:gd name="T9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103">
                  <a:moveTo>
                    <a:pt x="110" y="44"/>
                  </a:moveTo>
                  <a:cubicBezTo>
                    <a:pt x="110" y="20"/>
                    <a:pt x="86" y="0"/>
                    <a:pt x="55" y="0"/>
                  </a:cubicBezTo>
                  <a:cubicBezTo>
                    <a:pt x="24" y="0"/>
                    <a:pt x="0" y="20"/>
                    <a:pt x="0" y="44"/>
                  </a:cubicBezTo>
                  <a:cubicBezTo>
                    <a:pt x="0" y="68"/>
                    <a:pt x="24" y="87"/>
                    <a:pt x="54" y="87"/>
                  </a:cubicBezTo>
                  <a:cubicBezTo>
                    <a:pt x="59" y="92"/>
                    <a:pt x="73" y="102"/>
                    <a:pt x="83" y="102"/>
                  </a:cubicBezTo>
                  <a:cubicBezTo>
                    <a:pt x="83" y="102"/>
                    <a:pt x="88" y="103"/>
                    <a:pt x="86" y="100"/>
                  </a:cubicBezTo>
                  <a:cubicBezTo>
                    <a:pt x="86" y="100"/>
                    <a:pt x="77" y="90"/>
                    <a:pt x="79" y="84"/>
                  </a:cubicBezTo>
                  <a:cubicBezTo>
                    <a:pt x="98" y="76"/>
                    <a:pt x="110" y="61"/>
                    <a:pt x="110" y="44"/>
                  </a:cubicBezTo>
                  <a:close/>
                  <a:moveTo>
                    <a:pt x="86" y="32"/>
                  </a:moveTo>
                  <a:cubicBezTo>
                    <a:pt x="86" y="34"/>
                    <a:pt x="84" y="36"/>
                    <a:pt x="82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9" y="36"/>
                    <a:pt x="78" y="34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0"/>
                    <a:pt x="79" y="28"/>
                    <a:pt x="81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4" y="28"/>
                    <a:pt x="86" y="30"/>
                    <a:pt x="86" y="32"/>
                  </a:cubicBezTo>
                  <a:close/>
                  <a:moveTo>
                    <a:pt x="69" y="58"/>
                  </a:moveTo>
                  <a:cubicBezTo>
                    <a:pt x="69" y="60"/>
                    <a:pt x="66" y="64"/>
                    <a:pt x="6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0" y="64"/>
                    <a:pt x="57" y="60"/>
                    <a:pt x="57" y="58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39"/>
                    <a:pt x="57" y="36"/>
                    <a:pt x="56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60"/>
                    <a:pt x="48" y="64"/>
                    <a:pt x="46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3" y="64"/>
                    <a:pt x="41" y="60"/>
                    <a:pt x="41" y="5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0" y="36"/>
                    <a:pt x="38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60"/>
                    <a:pt x="30" y="64"/>
                    <a:pt x="29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5" y="64"/>
                    <a:pt x="21" y="60"/>
                    <a:pt x="21" y="58"/>
                  </a:cubicBezTo>
                  <a:cubicBezTo>
                    <a:pt x="21" y="49"/>
                    <a:pt x="21" y="40"/>
                    <a:pt x="21" y="30"/>
                  </a:cubicBezTo>
                  <a:cubicBezTo>
                    <a:pt x="21" y="28"/>
                    <a:pt x="25" y="28"/>
                    <a:pt x="28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5" y="28"/>
                    <a:pt x="69" y="32"/>
                    <a:pt x="69" y="35"/>
                  </a:cubicBezTo>
                  <a:cubicBezTo>
                    <a:pt x="69" y="42"/>
                    <a:pt x="69" y="50"/>
                    <a:pt x="69" y="58"/>
                  </a:cubicBezTo>
                  <a:close/>
                  <a:moveTo>
                    <a:pt x="85" y="60"/>
                  </a:moveTo>
                  <a:cubicBezTo>
                    <a:pt x="85" y="62"/>
                    <a:pt x="83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79" y="64"/>
                    <a:pt x="77" y="62"/>
                    <a:pt x="77" y="60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42"/>
                    <a:pt x="79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5" y="42"/>
                    <a:pt x="85" y="44"/>
                  </a:cubicBezTo>
                  <a:lnTo>
                    <a:pt x="8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9"/>
          <p:cNvGrpSpPr>
            <a:grpSpLocks noChangeAspect="1"/>
          </p:cNvGrpSpPr>
          <p:nvPr/>
        </p:nvGrpSpPr>
        <p:grpSpPr bwMode="auto">
          <a:xfrm>
            <a:off x="5038220" y="2924944"/>
            <a:ext cx="369980" cy="367355"/>
            <a:chOff x="3740" y="2027"/>
            <a:chExt cx="282" cy="280"/>
          </a:xfrm>
          <a:solidFill>
            <a:srgbClr val="00B0F0"/>
          </a:solidFill>
          <a:scene3d>
            <a:camera prst="perspectiveLeft"/>
            <a:lightRig rig="threePt" dir="t"/>
          </a:scene3d>
        </p:grpSpPr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3810" y="2110"/>
              <a:ext cx="21" cy="32"/>
            </a:xfrm>
            <a:custGeom>
              <a:avLst/>
              <a:gdLst>
                <a:gd name="T0" fmla="*/ 1 w 9"/>
                <a:gd name="T1" fmla="*/ 5 h 13"/>
                <a:gd name="T2" fmla="*/ 2 w 9"/>
                <a:gd name="T3" fmla="*/ 13 h 13"/>
                <a:gd name="T4" fmla="*/ 8 w 9"/>
                <a:gd name="T5" fmla="*/ 8 h 13"/>
                <a:gd name="T6" fmla="*/ 6 w 9"/>
                <a:gd name="T7" fmla="*/ 0 h 13"/>
                <a:gd name="T8" fmla="*/ 1 w 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5"/>
                  </a:moveTo>
                  <a:cubicBezTo>
                    <a:pt x="0" y="9"/>
                    <a:pt x="0" y="12"/>
                    <a:pt x="2" y="13"/>
                  </a:cubicBezTo>
                  <a:cubicBezTo>
                    <a:pt x="4" y="13"/>
                    <a:pt x="6" y="10"/>
                    <a:pt x="8" y="8"/>
                  </a:cubicBezTo>
                  <a:cubicBezTo>
                    <a:pt x="9" y="4"/>
                    <a:pt x="8" y="1"/>
                    <a:pt x="6" y="0"/>
                  </a:cubicBezTo>
                  <a:cubicBezTo>
                    <a:pt x="4" y="0"/>
                    <a:pt x="2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3844" y="2125"/>
              <a:ext cx="19" cy="26"/>
            </a:xfrm>
            <a:custGeom>
              <a:avLst/>
              <a:gdLst>
                <a:gd name="T0" fmla="*/ 5 w 8"/>
                <a:gd name="T1" fmla="*/ 0 h 11"/>
                <a:gd name="T2" fmla="*/ 1 w 8"/>
                <a:gd name="T3" fmla="*/ 4 h 11"/>
                <a:gd name="T4" fmla="*/ 3 w 8"/>
                <a:gd name="T5" fmla="*/ 11 h 11"/>
                <a:gd name="T6" fmla="*/ 7 w 8"/>
                <a:gd name="T7" fmla="*/ 7 h 11"/>
                <a:gd name="T8" fmla="*/ 5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5" y="0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0" y="7"/>
                    <a:pt x="1" y="9"/>
                    <a:pt x="3" y="11"/>
                  </a:cubicBezTo>
                  <a:cubicBezTo>
                    <a:pt x="4" y="11"/>
                    <a:pt x="5" y="9"/>
                    <a:pt x="7" y="7"/>
                  </a:cubicBezTo>
                  <a:cubicBezTo>
                    <a:pt x="8" y="4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 noEditPoints="1"/>
            </p:cNvSpPr>
            <p:nvPr/>
          </p:nvSpPr>
          <p:spPr bwMode="auto">
            <a:xfrm>
              <a:off x="3740" y="2027"/>
              <a:ext cx="282" cy="280"/>
            </a:xfrm>
            <a:custGeom>
              <a:avLst/>
              <a:gdLst>
                <a:gd name="T0" fmla="*/ 93 w 116"/>
                <a:gd name="T1" fmla="*/ 43 h 115"/>
                <a:gd name="T2" fmla="*/ 75 w 116"/>
                <a:gd name="T3" fmla="*/ 34 h 115"/>
                <a:gd name="T4" fmla="*/ 72 w 116"/>
                <a:gd name="T5" fmla="*/ 17 h 115"/>
                <a:gd name="T6" fmla="*/ 58 w 116"/>
                <a:gd name="T7" fmla="*/ 4 h 115"/>
                <a:gd name="T8" fmla="*/ 36 w 116"/>
                <a:gd name="T9" fmla="*/ 21 h 115"/>
                <a:gd name="T10" fmla="*/ 23 w 116"/>
                <a:gd name="T11" fmla="*/ 21 h 115"/>
                <a:gd name="T12" fmla="*/ 2 w 116"/>
                <a:gd name="T13" fmla="*/ 23 h 115"/>
                <a:gd name="T14" fmla="*/ 15 w 116"/>
                <a:gd name="T15" fmla="*/ 59 h 115"/>
                <a:gd name="T16" fmla="*/ 11 w 116"/>
                <a:gd name="T17" fmla="*/ 91 h 115"/>
                <a:gd name="T18" fmla="*/ 29 w 116"/>
                <a:gd name="T19" fmla="*/ 100 h 115"/>
                <a:gd name="T20" fmla="*/ 43 w 116"/>
                <a:gd name="T21" fmla="*/ 90 h 115"/>
                <a:gd name="T22" fmla="*/ 58 w 116"/>
                <a:gd name="T23" fmla="*/ 103 h 115"/>
                <a:gd name="T24" fmla="*/ 77 w 116"/>
                <a:gd name="T25" fmla="*/ 99 h 115"/>
                <a:gd name="T26" fmla="*/ 77 w 116"/>
                <a:gd name="T27" fmla="*/ 74 h 115"/>
                <a:gd name="T28" fmla="*/ 99 w 116"/>
                <a:gd name="T29" fmla="*/ 61 h 115"/>
                <a:gd name="T30" fmla="*/ 93 w 116"/>
                <a:gd name="T31" fmla="*/ 43 h 115"/>
                <a:gd name="T32" fmla="*/ 21 w 116"/>
                <a:gd name="T33" fmla="*/ 53 h 115"/>
                <a:gd name="T34" fmla="*/ 17 w 116"/>
                <a:gd name="T35" fmla="*/ 48 h 115"/>
                <a:gd name="T36" fmla="*/ 21 w 116"/>
                <a:gd name="T37" fmla="*/ 44 h 115"/>
                <a:gd name="T38" fmla="*/ 25 w 116"/>
                <a:gd name="T39" fmla="*/ 48 h 115"/>
                <a:gd name="T40" fmla="*/ 21 w 116"/>
                <a:gd name="T41" fmla="*/ 53 h 115"/>
                <a:gd name="T42" fmla="*/ 26 w 116"/>
                <a:gd name="T43" fmla="*/ 52 h 115"/>
                <a:gd name="T44" fmla="*/ 63 w 116"/>
                <a:gd name="T45" fmla="*/ 66 h 115"/>
                <a:gd name="T46" fmla="*/ 26 w 116"/>
                <a:gd name="T47" fmla="*/ 52 h 115"/>
                <a:gd name="T48" fmla="*/ 66 w 116"/>
                <a:gd name="T49" fmla="*/ 44 h 115"/>
                <a:gd name="T50" fmla="*/ 58 w 116"/>
                <a:gd name="T51" fmla="*/ 63 h 115"/>
                <a:gd name="T52" fmla="*/ 46 w 116"/>
                <a:gd name="T53" fmla="*/ 55 h 115"/>
                <a:gd name="T54" fmla="*/ 33 w 116"/>
                <a:gd name="T55" fmla="*/ 43 h 115"/>
                <a:gd name="T56" fmla="*/ 42 w 116"/>
                <a:gd name="T57" fmla="*/ 30 h 115"/>
                <a:gd name="T58" fmla="*/ 53 w 116"/>
                <a:gd name="T59" fmla="*/ 36 h 115"/>
                <a:gd name="T60" fmla="*/ 66 w 116"/>
                <a:gd name="T61" fmla="*/ 44 h 115"/>
                <a:gd name="T62" fmla="*/ 72 w 116"/>
                <a:gd name="T63" fmla="*/ 70 h 115"/>
                <a:gd name="T64" fmla="*/ 67 w 116"/>
                <a:gd name="T65" fmla="*/ 65 h 115"/>
                <a:gd name="T66" fmla="*/ 72 w 116"/>
                <a:gd name="T67" fmla="*/ 60 h 115"/>
                <a:gd name="T68" fmla="*/ 76 w 116"/>
                <a:gd name="T69" fmla="*/ 65 h 115"/>
                <a:gd name="T70" fmla="*/ 72 w 116"/>
                <a:gd name="T71" fmla="*/ 7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" h="115">
                  <a:moveTo>
                    <a:pt x="93" y="43"/>
                  </a:moveTo>
                  <a:cubicBezTo>
                    <a:pt x="72" y="43"/>
                    <a:pt x="75" y="34"/>
                    <a:pt x="75" y="34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0" y="0"/>
                    <a:pt x="58" y="4"/>
                    <a:pt x="58" y="4"/>
                  </a:cubicBezTo>
                  <a:cubicBezTo>
                    <a:pt x="50" y="5"/>
                    <a:pt x="38" y="17"/>
                    <a:pt x="36" y="21"/>
                  </a:cubicBezTo>
                  <a:cubicBezTo>
                    <a:pt x="32" y="25"/>
                    <a:pt x="30" y="25"/>
                    <a:pt x="23" y="21"/>
                  </a:cubicBezTo>
                  <a:cubicBezTo>
                    <a:pt x="0" y="8"/>
                    <a:pt x="2" y="23"/>
                    <a:pt x="2" y="23"/>
                  </a:cubicBezTo>
                  <a:cubicBezTo>
                    <a:pt x="2" y="42"/>
                    <a:pt x="11" y="53"/>
                    <a:pt x="15" y="59"/>
                  </a:cubicBezTo>
                  <a:cubicBezTo>
                    <a:pt x="11" y="60"/>
                    <a:pt x="11" y="91"/>
                    <a:pt x="11" y="91"/>
                  </a:cubicBezTo>
                  <a:cubicBezTo>
                    <a:pt x="15" y="111"/>
                    <a:pt x="29" y="100"/>
                    <a:pt x="29" y="10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81" y="115"/>
                    <a:pt x="77" y="99"/>
                    <a:pt x="77" y="99"/>
                  </a:cubicBezTo>
                  <a:cubicBezTo>
                    <a:pt x="77" y="90"/>
                    <a:pt x="77" y="74"/>
                    <a:pt x="77" y="74"/>
                  </a:cubicBezTo>
                  <a:cubicBezTo>
                    <a:pt x="89" y="72"/>
                    <a:pt x="99" y="61"/>
                    <a:pt x="99" y="61"/>
                  </a:cubicBezTo>
                  <a:cubicBezTo>
                    <a:pt x="116" y="43"/>
                    <a:pt x="93" y="43"/>
                    <a:pt x="93" y="43"/>
                  </a:cubicBezTo>
                  <a:close/>
                  <a:moveTo>
                    <a:pt x="21" y="53"/>
                  </a:moveTo>
                  <a:cubicBezTo>
                    <a:pt x="20" y="53"/>
                    <a:pt x="17" y="51"/>
                    <a:pt x="17" y="48"/>
                  </a:cubicBezTo>
                  <a:cubicBezTo>
                    <a:pt x="17" y="46"/>
                    <a:pt x="20" y="44"/>
                    <a:pt x="21" y="44"/>
                  </a:cubicBezTo>
                  <a:cubicBezTo>
                    <a:pt x="24" y="44"/>
                    <a:pt x="25" y="46"/>
                    <a:pt x="25" y="48"/>
                  </a:cubicBezTo>
                  <a:cubicBezTo>
                    <a:pt x="25" y="51"/>
                    <a:pt x="24" y="53"/>
                    <a:pt x="21" y="53"/>
                  </a:cubicBezTo>
                  <a:close/>
                  <a:moveTo>
                    <a:pt x="26" y="52"/>
                  </a:moveTo>
                  <a:cubicBezTo>
                    <a:pt x="26" y="52"/>
                    <a:pt x="26" y="87"/>
                    <a:pt x="63" y="66"/>
                  </a:cubicBezTo>
                  <a:cubicBezTo>
                    <a:pt x="24" y="96"/>
                    <a:pt x="26" y="56"/>
                    <a:pt x="26" y="52"/>
                  </a:cubicBezTo>
                  <a:close/>
                  <a:moveTo>
                    <a:pt x="66" y="44"/>
                  </a:moveTo>
                  <a:cubicBezTo>
                    <a:pt x="66" y="44"/>
                    <a:pt x="64" y="57"/>
                    <a:pt x="58" y="63"/>
                  </a:cubicBezTo>
                  <a:cubicBezTo>
                    <a:pt x="47" y="69"/>
                    <a:pt x="46" y="55"/>
                    <a:pt x="46" y="55"/>
                  </a:cubicBezTo>
                  <a:cubicBezTo>
                    <a:pt x="46" y="55"/>
                    <a:pt x="29" y="64"/>
                    <a:pt x="33" y="43"/>
                  </a:cubicBezTo>
                  <a:cubicBezTo>
                    <a:pt x="33" y="43"/>
                    <a:pt x="36" y="31"/>
                    <a:pt x="42" y="30"/>
                  </a:cubicBezTo>
                  <a:cubicBezTo>
                    <a:pt x="49" y="27"/>
                    <a:pt x="53" y="32"/>
                    <a:pt x="53" y="36"/>
                  </a:cubicBezTo>
                  <a:cubicBezTo>
                    <a:pt x="53" y="36"/>
                    <a:pt x="67" y="27"/>
                    <a:pt x="66" y="44"/>
                  </a:cubicBezTo>
                  <a:close/>
                  <a:moveTo>
                    <a:pt x="72" y="70"/>
                  </a:moveTo>
                  <a:cubicBezTo>
                    <a:pt x="70" y="70"/>
                    <a:pt x="67" y="68"/>
                    <a:pt x="67" y="65"/>
                  </a:cubicBezTo>
                  <a:cubicBezTo>
                    <a:pt x="67" y="63"/>
                    <a:pt x="70" y="60"/>
                    <a:pt x="72" y="60"/>
                  </a:cubicBezTo>
                  <a:cubicBezTo>
                    <a:pt x="73" y="60"/>
                    <a:pt x="76" y="63"/>
                    <a:pt x="76" y="65"/>
                  </a:cubicBezTo>
                  <a:cubicBezTo>
                    <a:pt x="76" y="68"/>
                    <a:pt x="73" y="70"/>
                    <a:pt x="7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/>
        </p:nvSpPr>
        <p:spPr bwMode="auto">
          <a:xfrm>
            <a:off x="6670963" y="2946507"/>
            <a:ext cx="401205" cy="357909"/>
          </a:xfrm>
          <a:custGeom>
            <a:avLst/>
            <a:gdLst>
              <a:gd name="T0" fmla="*/ 115 w 115"/>
              <a:gd name="T1" fmla="*/ 37 h 102"/>
              <a:gd name="T2" fmla="*/ 114 w 115"/>
              <a:gd name="T3" fmla="*/ 36 h 102"/>
              <a:gd name="T4" fmla="*/ 101 w 115"/>
              <a:gd name="T5" fmla="*/ 36 h 102"/>
              <a:gd name="T6" fmla="*/ 79 w 115"/>
              <a:gd name="T7" fmla="*/ 36 h 102"/>
              <a:gd name="T8" fmla="*/ 74 w 115"/>
              <a:gd name="T9" fmla="*/ 27 h 102"/>
              <a:gd name="T10" fmla="*/ 60 w 115"/>
              <a:gd name="T11" fmla="*/ 0 h 102"/>
              <a:gd name="T12" fmla="*/ 58 w 115"/>
              <a:gd name="T13" fmla="*/ 0 h 102"/>
              <a:gd name="T14" fmla="*/ 45 w 115"/>
              <a:gd name="T15" fmla="*/ 27 h 102"/>
              <a:gd name="T16" fmla="*/ 40 w 115"/>
              <a:gd name="T17" fmla="*/ 36 h 102"/>
              <a:gd name="T18" fmla="*/ 18 w 115"/>
              <a:gd name="T19" fmla="*/ 36 h 102"/>
              <a:gd name="T20" fmla="*/ 0 w 115"/>
              <a:gd name="T21" fmla="*/ 36 h 102"/>
              <a:gd name="T22" fmla="*/ 0 w 115"/>
              <a:gd name="T23" fmla="*/ 37 h 102"/>
              <a:gd name="T24" fmla="*/ 7 w 115"/>
              <a:gd name="T25" fmla="*/ 42 h 102"/>
              <a:gd name="T26" fmla="*/ 27 w 115"/>
              <a:gd name="T27" fmla="*/ 60 h 102"/>
              <a:gd name="T28" fmla="*/ 23 w 115"/>
              <a:gd name="T29" fmla="*/ 100 h 102"/>
              <a:gd name="T30" fmla="*/ 26 w 115"/>
              <a:gd name="T31" fmla="*/ 102 h 102"/>
              <a:gd name="T32" fmla="*/ 59 w 115"/>
              <a:gd name="T33" fmla="*/ 81 h 102"/>
              <a:gd name="T34" fmla="*/ 92 w 115"/>
              <a:gd name="T35" fmla="*/ 102 h 102"/>
              <a:gd name="T36" fmla="*/ 95 w 115"/>
              <a:gd name="T37" fmla="*/ 100 h 102"/>
              <a:gd name="T38" fmla="*/ 88 w 115"/>
              <a:gd name="T39" fmla="*/ 60 h 102"/>
              <a:gd name="T40" fmla="*/ 107 w 115"/>
              <a:gd name="T41" fmla="*/ 43 h 102"/>
              <a:gd name="T42" fmla="*/ 115 w 115"/>
              <a:gd name="T43" fmla="*/ 37 h 102"/>
              <a:gd name="T44" fmla="*/ 31 w 115"/>
              <a:gd name="T45" fmla="*/ 76 h 102"/>
              <a:gd name="T46" fmla="*/ 68 w 115"/>
              <a:gd name="T47" fmla="*/ 46 h 102"/>
              <a:gd name="T48" fmla="*/ 33 w 115"/>
              <a:gd name="T49" fmla="*/ 40 h 102"/>
              <a:gd name="T50" fmla="*/ 86 w 115"/>
              <a:gd name="T51" fmla="*/ 40 h 102"/>
              <a:gd name="T52" fmla="*/ 54 w 115"/>
              <a:gd name="T53" fmla="*/ 69 h 102"/>
              <a:gd name="T54" fmla="*/ 87 w 115"/>
              <a:gd name="T55" fmla="*/ 76 h 102"/>
              <a:gd name="T56" fmla="*/ 31 w 115"/>
              <a:gd name="T57" fmla="*/ 7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5" h="102">
                <a:moveTo>
                  <a:pt x="115" y="37"/>
                </a:moveTo>
                <a:cubicBezTo>
                  <a:pt x="115" y="36"/>
                  <a:pt x="115" y="36"/>
                  <a:pt x="114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4" y="27"/>
                  <a:pt x="74" y="27"/>
                  <a:pt x="74" y="27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9" y="0"/>
                  <a:pt x="58" y="0"/>
                </a:cubicBezTo>
                <a:cubicBezTo>
                  <a:pt x="45" y="27"/>
                  <a:pt x="45" y="27"/>
                  <a:pt x="45" y="27"/>
                </a:cubicBezTo>
                <a:cubicBezTo>
                  <a:pt x="40" y="36"/>
                  <a:pt x="40" y="36"/>
                  <a:pt x="40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0" y="37"/>
                </a:cubicBezTo>
                <a:cubicBezTo>
                  <a:pt x="7" y="42"/>
                  <a:pt x="7" y="42"/>
                  <a:pt x="7" y="42"/>
                </a:cubicBezTo>
                <a:cubicBezTo>
                  <a:pt x="27" y="60"/>
                  <a:pt x="27" y="60"/>
                  <a:pt x="27" y="6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6" y="102"/>
                </a:cubicBezTo>
                <a:cubicBezTo>
                  <a:pt x="59" y="81"/>
                  <a:pt x="59" y="81"/>
                  <a:pt x="59" y="81"/>
                </a:cubicBezTo>
                <a:cubicBezTo>
                  <a:pt x="92" y="102"/>
                  <a:pt x="92" y="102"/>
                  <a:pt x="92" y="102"/>
                </a:cubicBezTo>
                <a:cubicBezTo>
                  <a:pt x="93" y="102"/>
                  <a:pt x="93" y="102"/>
                  <a:pt x="95" y="100"/>
                </a:cubicBezTo>
                <a:cubicBezTo>
                  <a:pt x="88" y="60"/>
                  <a:pt x="88" y="60"/>
                  <a:pt x="88" y="60"/>
                </a:cubicBezTo>
                <a:cubicBezTo>
                  <a:pt x="107" y="43"/>
                  <a:pt x="107" y="43"/>
                  <a:pt x="107" y="43"/>
                </a:cubicBezTo>
                <a:lnTo>
                  <a:pt x="115" y="37"/>
                </a:lnTo>
                <a:close/>
                <a:moveTo>
                  <a:pt x="31" y="76"/>
                </a:moveTo>
                <a:cubicBezTo>
                  <a:pt x="68" y="46"/>
                  <a:pt x="68" y="46"/>
                  <a:pt x="68" y="46"/>
                </a:cubicBezTo>
                <a:cubicBezTo>
                  <a:pt x="33" y="40"/>
                  <a:pt x="33" y="40"/>
                  <a:pt x="33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54" y="69"/>
                  <a:pt x="54" y="69"/>
                  <a:pt x="54" y="69"/>
                </a:cubicBezTo>
                <a:cubicBezTo>
                  <a:pt x="87" y="76"/>
                  <a:pt x="87" y="76"/>
                  <a:pt x="87" y="76"/>
                </a:cubicBezTo>
                <a:lnTo>
                  <a:pt x="31" y="76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scene3d>
            <a:camera prst="perspectiveLeft"/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5" name="Group 19"/>
          <p:cNvGrpSpPr>
            <a:grpSpLocks noChangeAspect="1"/>
          </p:cNvGrpSpPr>
          <p:nvPr/>
        </p:nvGrpSpPr>
        <p:grpSpPr bwMode="auto">
          <a:xfrm>
            <a:off x="8290352" y="2975182"/>
            <a:ext cx="406715" cy="330620"/>
            <a:chOff x="3686" y="2034"/>
            <a:chExt cx="310" cy="252"/>
          </a:xfrm>
          <a:solidFill>
            <a:schemeClr val="tx2">
              <a:lumMod val="60000"/>
              <a:lumOff val="40000"/>
            </a:schemeClr>
          </a:solidFill>
          <a:scene3d>
            <a:camera prst="perspectiveLeft"/>
            <a:lightRig rig="threePt" dir="t"/>
          </a:scene3d>
        </p:grpSpPr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3686" y="2034"/>
              <a:ext cx="220" cy="201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3810" y="2116"/>
              <a:ext cx="186" cy="170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24"/>
          <p:cNvGrpSpPr>
            <a:grpSpLocks noChangeAspect="1"/>
          </p:cNvGrpSpPr>
          <p:nvPr/>
        </p:nvGrpSpPr>
        <p:grpSpPr bwMode="auto">
          <a:xfrm>
            <a:off x="9835848" y="2946137"/>
            <a:ext cx="438203" cy="341116"/>
            <a:chOff x="3679" y="2031"/>
            <a:chExt cx="334" cy="260"/>
          </a:xfrm>
          <a:solidFill>
            <a:schemeClr val="accent1">
              <a:lumMod val="75000"/>
            </a:schemeClr>
          </a:solidFill>
          <a:scene3d>
            <a:camera prst="perspectiveLeft"/>
            <a:lightRig rig="threePt" dir="t"/>
          </a:scene3d>
        </p:grpSpPr>
        <p:sp>
          <p:nvSpPr>
            <p:cNvPr id="49" name="Freeform 25"/>
            <p:cNvSpPr>
              <a:spLocks noEditPoints="1"/>
            </p:cNvSpPr>
            <p:nvPr/>
          </p:nvSpPr>
          <p:spPr bwMode="auto">
            <a:xfrm>
              <a:off x="3679" y="2060"/>
              <a:ext cx="289" cy="231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6"/>
            <p:cNvSpPr>
              <a:spLocks noEditPoints="1"/>
            </p:cNvSpPr>
            <p:nvPr/>
          </p:nvSpPr>
          <p:spPr bwMode="auto">
            <a:xfrm>
              <a:off x="3744" y="2162"/>
              <a:ext cx="113" cy="102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3895" y="2070"/>
              <a:ext cx="61" cy="66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3883" y="2031"/>
              <a:ext cx="130" cy="122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820739" y="3405867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</a:p>
        </p:txBody>
      </p:sp>
      <p:sp>
        <p:nvSpPr>
          <p:cNvPr id="54" name="矩形 53"/>
          <p:cNvSpPr/>
          <p:nvPr/>
        </p:nvSpPr>
        <p:spPr>
          <a:xfrm>
            <a:off x="4585419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</a:p>
        </p:txBody>
      </p:sp>
      <p:sp>
        <p:nvSpPr>
          <p:cNvPr id="55" name="矩形 54"/>
          <p:cNvSpPr/>
          <p:nvPr/>
        </p:nvSpPr>
        <p:spPr>
          <a:xfrm>
            <a:off x="6240343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b="1" kern="100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</a:p>
        </p:txBody>
      </p:sp>
      <p:sp>
        <p:nvSpPr>
          <p:cNvPr id="56" name="矩形 55"/>
          <p:cNvSpPr/>
          <p:nvPr/>
        </p:nvSpPr>
        <p:spPr>
          <a:xfrm>
            <a:off x="7824519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微信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</a:p>
        </p:txBody>
      </p:sp>
      <p:sp>
        <p:nvSpPr>
          <p:cNvPr id="57" name="矩形 56"/>
          <p:cNvSpPr/>
          <p:nvPr/>
        </p:nvSpPr>
        <p:spPr>
          <a:xfrm>
            <a:off x="9336687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</a:t>
            </a:r>
            <a:r>
              <a:rPr lang="zh-CN" altLang="en-US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浪微博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</a:p>
        </p:txBody>
      </p:sp>
    </p:spTree>
    <p:extLst>
      <p:ext uri="{BB962C8B-B14F-4D97-AF65-F5344CB8AC3E}">
        <p14:creationId xmlns:p14="http://schemas.microsoft.com/office/powerpoint/2010/main" val="5801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8" grpId="0" animBg="1"/>
      <p:bldP spid="11" grpId="0"/>
      <p:bldP spid="24" grpId="0" animBg="1"/>
      <p:bldP spid="25" grpId="0" animBg="1"/>
      <p:bldP spid="26" grpId="0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44" grpId="0" animBg="1"/>
      <p:bldP spid="53" grpId="0"/>
      <p:bldP spid="54" grpId="0"/>
      <p:bldP spid="55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圆角矩形 10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8" name="燕尾形 10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9" name="燕尾形 10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0" name="燕尾形 10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12" name="燕尾形 1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3" name="燕尾形 1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4" name="燕尾形 1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线</a:t>
            </a:r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下推广方案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66091" y="1228877"/>
            <a:ext cx="735552" cy="5368475"/>
            <a:chOff x="4124802" y="1156869"/>
            <a:chExt cx="5390196" cy="53684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1" name="椭圆 50"/>
            <p:cNvSpPr/>
            <p:nvPr/>
          </p:nvSpPr>
          <p:spPr>
            <a:xfrm>
              <a:off x="4621472" y="1156869"/>
              <a:ext cx="2650210" cy="167164"/>
            </a:xfrm>
            <a:prstGeom prst="ellipse">
              <a:avLst/>
            </a:prstGeom>
            <a:gradFill flip="none" rotWithShape="1">
              <a:gsLst>
                <a:gs pos="100000">
                  <a:srgbClr val="FBFBFB"/>
                </a:gs>
                <a:gs pos="62000">
                  <a:srgbClr val="F3F3F3"/>
                </a:gs>
                <a:gs pos="0">
                  <a:srgbClr val="CFD0CD"/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124802" y="1230608"/>
              <a:ext cx="5390196" cy="5294736"/>
              <a:chOff x="4124802" y="1230608"/>
              <a:chExt cx="5390196" cy="5294736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4124802" y="5601873"/>
                <a:ext cx="5390196" cy="923471"/>
              </a:xfrm>
              <a:prstGeom prst="ellipse">
                <a:avLst/>
              </a:prstGeom>
              <a:gradFill flip="none" rotWithShape="1">
                <a:gsLst>
                  <a:gs pos="77000">
                    <a:srgbClr val="000000">
                      <a:alpha val="5000"/>
                    </a:srgbClr>
                  </a:gs>
                  <a:gs pos="61000">
                    <a:srgbClr val="000000">
                      <a:alpha val="19000"/>
                    </a:srgbClr>
                  </a:gs>
                  <a:gs pos="21000">
                    <a:srgbClr val="000000">
                      <a:alpha val="22000"/>
                    </a:srgbClr>
                  </a:gs>
                  <a:gs pos="100000">
                    <a:schemeClr val="tx1">
                      <a:alpha val="0"/>
                    </a:schemeClr>
                  </a:gs>
                  <a:gs pos="0">
                    <a:schemeClr val="tx1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279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4621472" y="1230608"/>
                <a:ext cx="2650210" cy="4982626"/>
                <a:chOff x="4621472" y="1230608"/>
                <a:chExt cx="2650210" cy="4982626"/>
              </a:xfrm>
            </p:grpSpPr>
            <p:sp>
              <p:nvSpPr>
                <p:cNvPr id="55" name="任意多边形 54"/>
                <p:cNvSpPr/>
                <p:nvPr/>
              </p:nvSpPr>
              <p:spPr>
                <a:xfrm>
                  <a:off x="4621472" y="1230608"/>
                  <a:ext cx="2650210" cy="4982626"/>
                </a:xfrm>
                <a:custGeom>
                  <a:avLst/>
                  <a:gdLst>
                    <a:gd name="connsiteX0" fmla="*/ 0 w 2650210"/>
                    <a:gd name="connsiteY0" fmla="*/ 0 h 4982626"/>
                    <a:gd name="connsiteX1" fmla="*/ 2650210 w 2650210"/>
                    <a:gd name="connsiteY1" fmla="*/ 0 h 4982626"/>
                    <a:gd name="connsiteX2" fmla="*/ 2650210 w 2650210"/>
                    <a:gd name="connsiteY2" fmla="*/ 1016000 h 4982626"/>
                    <a:gd name="connsiteX3" fmla="*/ 2650210 w 2650210"/>
                    <a:gd name="connsiteY3" fmla="*/ 4835471 h 4982626"/>
                    <a:gd name="connsiteX4" fmla="*/ 1325105 w 2650210"/>
                    <a:gd name="connsiteY4" fmla="*/ 4982626 h 4982626"/>
                    <a:gd name="connsiteX5" fmla="*/ 0 w 2650210"/>
                    <a:gd name="connsiteY5" fmla="*/ 4835471 h 4982626"/>
                    <a:gd name="connsiteX6" fmla="*/ 0 w 2650210"/>
                    <a:gd name="connsiteY6" fmla="*/ 1016000 h 49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0210" h="4982626">
                      <a:moveTo>
                        <a:pt x="0" y="0"/>
                      </a:moveTo>
                      <a:lnTo>
                        <a:pt x="2650210" y="0"/>
                      </a:lnTo>
                      <a:lnTo>
                        <a:pt x="2650210" y="1016000"/>
                      </a:lnTo>
                      <a:lnTo>
                        <a:pt x="2650210" y="4835471"/>
                      </a:lnTo>
                      <a:cubicBezTo>
                        <a:pt x="2650210" y="4916742"/>
                        <a:pt x="2056940" y="4982626"/>
                        <a:pt x="1325105" y="4982626"/>
                      </a:cubicBezTo>
                      <a:cubicBezTo>
                        <a:pt x="593270" y="4982626"/>
                        <a:pt x="0" y="4916742"/>
                        <a:pt x="0" y="4835471"/>
                      </a:cubicBezTo>
                      <a:lnTo>
                        <a:pt x="0" y="1016000"/>
                      </a:lnTo>
                      <a:close/>
                    </a:path>
                  </a:pathLst>
                </a:custGeom>
                <a:gradFill>
                  <a:gsLst>
                    <a:gs pos="31000">
                      <a:schemeClr val="bg1">
                        <a:lumMod val="95000"/>
                      </a:schemeClr>
                    </a:gs>
                    <a:gs pos="100000">
                      <a:srgbClr val="D2D3D0"/>
                    </a:gs>
                    <a:gs pos="83000">
                      <a:srgbClr val="C7C8C5"/>
                    </a:gs>
                    <a:gs pos="68000">
                      <a:srgbClr val="D3D3D1"/>
                    </a:gs>
                    <a:gs pos="49000">
                      <a:srgbClr val="E3E3E1"/>
                    </a:gs>
                    <a:gs pos="17000">
                      <a:srgbClr val="F2F2F0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任意多边形 55"/>
                <p:cNvSpPr/>
                <p:nvPr/>
              </p:nvSpPr>
              <p:spPr>
                <a:xfrm>
                  <a:off x="4621472" y="2454661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" fmla="*/ 0 w 2671763"/>
                    <a:gd name="connsiteY0" fmla="*/ 0 h 138120"/>
                    <a:gd name="connsiteX1" fmla="*/ 1352550 w 2671763"/>
                    <a:gd name="connsiteY1" fmla="*/ 138112 h 138120"/>
                    <a:gd name="connsiteX2" fmla="*/ 2671763 w 2671763"/>
                    <a:gd name="connsiteY2" fmla="*/ 4762 h 138120"/>
                    <a:gd name="connsiteX0" fmla="*/ 0 w 2652713"/>
                    <a:gd name="connsiteY0" fmla="*/ 14288 h 153386"/>
                    <a:gd name="connsiteX1" fmla="*/ 1352550 w 2652713"/>
                    <a:gd name="connsiteY1" fmla="*/ 152400 h 153386"/>
                    <a:gd name="connsiteX2" fmla="*/ 2652713 w 2652713"/>
                    <a:gd name="connsiteY2" fmla="*/ 0 h 153386"/>
                    <a:gd name="connsiteX0" fmla="*/ 0 w 2652713"/>
                    <a:gd name="connsiteY0" fmla="*/ 0 h 138197"/>
                    <a:gd name="connsiteX1" fmla="*/ 1352550 w 2652713"/>
                    <a:gd name="connsiteY1" fmla="*/ 138112 h 138197"/>
                    <a:gd name="connsiteX2" fmla="*/ 2652713 w 2652713"/>
                    <a:gd name="connsiteY2" fmla="*/ 14287 h 138197"/>
                    <a:gd name="connsiteX0" fmla="*/ 0 w 2647950"/>
                    <a:gd name="connsiteY0" fmla="*/ 1 h 125521"/>
                    <a:gd name="connsiteX1" fmla="*/ 1347787 w 2647950"/>
                    <a:gd name="connsiteY1" fmla="*/ 123825 h 125521"/>
                    <a:gd name="connsiteX2" fmla="*/ 2647950 w 2647950"/>
                    <a:gd name="connsiteY2" fmla="*/ 0 h 125521"/>
                    <a:gd name="connsiteX0" fmla="*/ 0 w 2647950"/>
                    <a:gd name="connsiteY0" fmla="*/ 1 h 125521"/>
                    <a:gd name="connsiteX1" fmla="*/ 1347787 w 2647950"/>
                    <a:gd name="connsiteY1" fmla="*/ 123825 h 125521"/>
                    <a:gd name="connsiteX2" fmla="*/ 2647950 w 2647950"/>
                    <a:gd name="connsiteY2" fmla="*/ 0 h 125521"/>
                    <a:gd name="connsiteX0" fmla="*/ 0 w 2647950"/>
                    <a:gd name="connsiteY0" fmla="*/ 1 h 142921"/>
                    <a:gd name="connsiteX1" fmla="*/ 1347787 w 2647950"/>
                    <a:gd name="connsiteY1" fmla="*/ 142875 h 142921"/>
                    <a:gd name="connsiteX2" fmla="*/ 2647950 w 2647950"/>
                    <a:gd name="connsiteY2" fmla="*/ 0 h 142921"/>
                    <a:gd name="connsiteX0" fmla="*/ 0 w 2647950"/>
                    <a:gd name="connsiteY0" fmla="*/ 1 h 152400"/>
                    <a:gd name="connsiteX1" fmla="*/ 1347787 w 2647950"/>
                    <a:gd name="connsiteY1" fmla="*/ 152400 h 152400"/>
                    <a:gd name="connsiteX2" fmla="*/ 2647950 w 2647950"/>
                    <a:gd name="connsiteY2" fmla="*/ 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任意多边形 56"/>
                <p:cNvSpPr/>
                <p:nvPr/>
              </p:nvSpPr>
              <p:spPr>
                <a:xfrm>
                  <a:off x="4621472" y="3739342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" fmla="*/ 0 w 2671763"/>
                    <a:gd name="connsiteY0" fmla="*/ 0 h 138120"/>
                    <a:gd name="connsiteX1" fmla="*/ 1352550 w 2671763"/>
                    <a:gd name="connsiteY1" fmla="*/ 138112 h 138120"/>
                    <a:gd name="connsiteX2" fmla="*/ 2671763 w 2671763"/>
                    <a:gd name="connsiteY2" fmla="*/ 4762 h 138120"/>
                    <a:gd name="connsiteX0" fmla="*/ 0 w 2652713"/>
                    <a:gd name="connsiteY0" fmla="*/ 14288 h 153386"/>
                    <a:gd name="connsiteX1" fmla="*/ 1352550 w 2652713"/>
                    <a:gd name="connsiteY1" fmla="*/ 152400 h 153386"/>
                    <a:gd name="connsiteX2" fmla="*/ 2652713 w 2652713"/>
                    <a:gd name="connsiteY2" fmla="*/ 0 h 153386"/>
                    <a:gd name="connsiteX0" fmla="*/ 0 w 2652713"/>
                    <a:gd name="connsiteY0" fmla="*/ 0 h 138197"/>
                    <a:gd name="connsiteX1" fmla="*/ 1352550 w 2652713"/>
                    <a:gd name="connsiteY1" fmla="*/ 138112 h 138197"/>
                    <a:gd name="connsiteX2" fmla="*/ 2652713 w 2652713"/>
                    <a:gd name="connsiteY2" fmla="*/ 14287 h 138197"/>
                    <a:gd name="connsiteX0" fmla="*/ 0 w 2647950"/>
                    <a:gd name="connsiteY0" fmla="*/ 1 h 125521"/>
                    <a:gd name="connsiteX1" fmla="*/ 1347787 w 2647950"/>
                    <a:gd name="connsiteY1" fmla="*/ 123825 h 125521"/>
                    <a:gd name="connsiteX2" fmla="*/ 2647950 w 2647950"/>
                    <a:gd name="connsiteY2" fmla="*/ 0 h 125521"/>
                    <a:gd name="connsiteX0" fmla="*/ 0 w 2647950"/>
                    <a:gd name="connsiteY0" fmla="*/ 1 h 125521"/>
                    <a:gd name="connsiteX1" fmla="*/ 1347787 w 2647950"/>
                    <a:gd name="connsiteY1" fmla="*/ 123825 h 125521"/>
                    <a:gd name="connsiteX2" fmla="*/ 2647950 w 2647950"/>
                    <a:gd name="connsiteY2" fmla="*/ 0 h 125521"/>
                    <a:gd name="connsiteX0" fmla="*/ 0 w 2647950"/>
                    <a:gd name="connsiteY0" fmla="*/ 1 h 142921"/>
                    <a:gd name="connsiteX1" fmla="*/ 1347787 w 2647950"/>
                    <a:gd name="connsiteY1" fmla="*/ 142875 h 142921"/>
                    <a:gd name="connsiteX2" fmla="*/ 2647950 w 2647950"/>
                    <a:gd name="connsiteY2" fmla="*/ 0 h 142921"/>
                    <a:gd name="connsiteX0" fmla="*/ 0 w 2647950"/>
                    <a:gd name="connsiteY0" fmla="*/ 1 h 152400"/>
                    <a:gd name="connsiteX1" fmla="*/ 1347787 w 2647950"/>
                    <a:gd name="connsiteY1" fmla="*/ 152400 h 152400"/>
                    <a:gd name="connsiteX2" fmla="*/ 2647950 w 2647950"/>
                    <a:gd name="connsiteY2" fmla="*/ 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>
                  <a:off x="4621472" y="4907742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" fmla="*/ 0 w 2671763"/>
                    <a:gd name="connsiteY0" fmla="*/ 0 h 138120"/>
                    <a:gd name="connsiteX1" fmla="*/ 1352550 w 2671763"/>
                    <a:gd name="connsiteY1" fmla="*/ 138112 h 138120"/>
                    <a:gd name="connsiteX2" fmla="*/ 2671763 w 2671763"/>
                    <a:gd name="connsiteY2" fmla="*/ 4762 h 138120"/>
                    <a:gd name="connsiteX0" fmla="*/ 0 w 2652713"/>
                    <a:gd name="connsiteY0" fmla="*/ 14288 h 153386"/>
                    <a:gd name="connsiteX1" fmla="*/ 1352550 w 2652713"/>
                    <a:gd name="connsiteY1" fmla="*/ 152400 h 153386"/>
                    <a:gd name="connsiteX2" fmla="*/ 2652713 w 2652713"/>
                    <a:gd name="connsiteY2" fmla="*/ 0 h 153386"/>
                    <a:gd name="connsiteX0" fmla="*/ 0 w 2652713"/>
                    <a:gd name="connsiteY0" fmla="*/ 0 h 138197"/>
                    <a:gd name="connsiteX1" fmla="*/ 1352550 w 2652713"/>
                    <a:gd name="connsiteY1" fmla="*/ 138112 h 138197"/>
                    <a:gd name="connsiteX2" fmla="*/ 2652713 w 2652713"/>
                    <a:gd name="connsiteY2" fmla="*/ 14287 h 138197"/>
                    <a:gd name="connsiteX0" fmla="*/ 0 w 2647950"/>
                    <a:gd name="connsiteY0" fmla="*/ 1 h 125521"/>
                    <a:gd name="connsiteX1" fmla="*/ 1347787 w 2647950"/>
                    <a:gd name="connsiteY1" fmla="*/ 123825 h 125521"/>
                    <a:gd name="connsiteX2" fmla="*/ 2647950 w 2647950"/>
                    <a:gd name="connsiteY2" fmla="*/ 0 h 125521"/>
                    <a:gd name="connsiteX0" fmla="*/ 0 w 2647950"/>
                    <a:gd name="connsiteY0" fmla="*/ 1 h 125521"/>
                    <a:gd name="connsiteX1" fmla="*/ 1347787 w 2647950"/>
                    <a:gd name="connsiteY1" fmla="*/ 123825 h 125521"/>
                    <a:gd name="connsiteX2" fmla="*/ 2647950 w 2647950"/>
                    <a:gd name="connsiteY2" fmla="*/ 0 h 125521"/>
                    <a:gd name="connsiteX0" fmla="*/ 0 w 2647950"/>
                    <a:gd name="connsiteY0" fmla="*/ 1 h 142921"/>
                    <a:gd name="connsiteX1" fmla="*/ 1347787 w 2647950"/>
                    <a:gd name="connsiteY1" fmla="*/ 142875 h 142921"/>
                    <a:gd name="connsiteX2" fmla="*/ 2647950 w 2647950"/>
                    <a:gd name="connsiteY2" fmla="*/ 0 h 142921"/>
                    <a:gd name="connsiteX0" fmla="*/ 0 w 2647950"/>
                    <a:gd name="connsiteY0" fmla="*/ 1 h 152400"/>
                    <a:gd name="connsiteX1" fmla="*/ 1347787 w 2647950"/>
                    <a:gd name="connsiteY1" fmla="*/ 152400 h 152400"/>
                    <a:gd name="connsiteX2" fmla="*/ 2647950 w 2647950"/>
                    <a:gd name="connsiteY2" fmla="*/ 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9" name="文本框 2329"/>
          <p:cNvSpPr txBox="1"/>
          <p:nvPr/>
        </p:nvSpPr>
        <p:spPr>
          <a:xfrm>
            <a:off x="5747416" y="1766523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0" name="文本框 266"/>
          <p:cNvSpPr txBox="1"/>
          <p:nvPr/>
        </p:nvSpPr>
        <p:spPr>
          <a:xfrm>
            <a:off x="5747416" y="2965939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1" name="文本框 267"/>
          <p:cNvSpPr txBox="1"/>
          <p:nvPr/>
        </p:nvSpPr>
        <p:spPr>
          <a:xfrm>
            <a:off x="5747416" y="4254637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2" name="文本框 268"/>
          <p:cNvSpPr txBox="1"/>
          <p:nvPr/>
        </p:nvSpPr>
        <p:spPr>
          <a:xfrm>
            <a:off x="5747416" y="5426060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640322" y="2343661"/>
            <a:ext cx="450862" cy="466962"/>
            <a:chOff x="9450388" y="2662238"/>
            <a:chExt cx="133350" cy="138112"/>
          </a:xfrm>
          <a:solidFill>
            <a:srgbClr val="00B0F0"/>
          </a:solidFill>
        </p:grpSpPr>
        <p:sp>
          <p:nvSpPr>
            <p:cNvPr id="64" name="Rectangle 239"/>
            <p:cNvSpPr>
              <a:spLocks noChangeArrowheads="1"/>
            </p:cNvSpPr>
            <p:nvPr/>
          </p:nvSpPr>
          <p:spPr bwMode="auto">
            <a:xfrm>
              <a:off x="9450388" y="2778125"/>
              <a:ext cx="269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240"/>
            <p:cNvSpPr>
              <a:spLocks noChangeArrowheads="1"/>
            </p:cNvSpPr>
            <p:nvPr/>
          </p:nvSpPr>
          <p:spPr bwMode="auto">
            <a:xfrm>
              <a:off x="9488488" y="2751138"/>
              <a:ext cx="22225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Rectangle 241"/>
            <p:cNvSpPr>
              <a:spLocks noChangeArrowheads="1"/>
            </p:cNvSpPr>
            <p:nvPr/>
          </p:nvSpPr>
          <p:spPr bwMode="auto">
            <a:xfrm>
              <a:off x="9521825" y="2713038"/>
              <a:ext cx="23813" cy="87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Rectangle 242"/>
            <p:cNvSpPr>
              <a:spLocks noChangeArrowheads="1"/>
            </p:cNvSpPr>
            <p:nvPr/>
          </p:nvSpPr>
          <p:spPr bwMode="auto">
            <a:xfrm>
              <a:off x="9556750" y="2662238"/>
              <a:ext cx="26988" cy="138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43"/>
            <p:cNvSpPr>
              <a:spLocks/>
            </p:cNvSpPr>
            <p:nvPr/>
          </p:nvSpPr>
          <p:spPr bwMode="auto">
            <a:xfrm>
              <a:off x="9556750" y="2662238"/>
              <a:ext cx="26988" cy="138112"/>
            </a:xfrm>
            <a:custGeom>
              <a:avLst/>
              <a:gdLst>
                <a:gd name="T0" fmla="*/ 17 w 17"/>
                <a:gd name="T1" fmla="*/ 87 h 87"/>
                <a:gd name="T2" fmla="*/ 0 w 17"/>
                <a:gd name="T3" fmla="*/ 87 h 87"/>
                <a:gd name="T4" fmla="*/ 0 w 17"/>
                <a:gd name="T5" fmla="*/ 0 h 87"/>
                <a:gd name="T6" fmla="*/ 17 w 17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7">
                  <a:moveTo>
                    <a:pt x="17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601643" y="2859115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0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" name="文本框 317"/>
          <p:cNvSpPr txBox="1"/>
          <p:nvPr/>
        </p:nvSpPr>
        <p:spPr>
          <a:xfrm>
            <a:off x="8078151" y="2574590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318"/>
          <p:cNvSpPr txBox="1"/>
          <p:nvPr/>
        </p:nvSpPr>
        <p:spPr>
          <a:xfrm>
            <a:off x="8077049" y="2238345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车站墙体广告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601643" y="5222156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5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7" name="文本框 323"/>
          <p:cNvSpPr txBox="1"/>
          <p:nvPr/>
        </p:nvSpPr>
        <p:spPr>
          <a:xfrm>
            <a:off x="8078151" y="4937631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324"/>
          <p:cNvSpPr txBox="1"/>
          <p:nvPr/>
        </p:nvSpPr>
        <p:spPr>
          <a:xfrm>
            <a:off x="8077049" y="4601386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户外灯箱招贴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7610656" y="4725144"/>
            <a:ext cx="514609" cy="202170"/>
            <a:chOff x="9374188" y="5727700"/>
            <a:chExt cx="133350" cy="5238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0" name="Freeform 276"/>
            <p:cNvSpPr>
              <a:spLocks/>
            </p:cNvSpPr>
            <p:nvPr/>
          </p:nvSpPr>
          <p:spPr bwMode="auto">
            <a:xfrm>
              <a:off x="9374188" y="5727700"/>
              <a:ext cx="87313" cy="52388"/>
            </a:xfrm>
            <a:custGeom>
              <a:avLst/>
              <a:gdLst>
                <a:gd name="T0" fmla="*/ 7 w 23"/>
                <a:gd name="T1" fmla="*/ 11 h 14"/>
                <a:gd name="T2" fmla="*/ 3 w 23"/>
                <a:gd name="T3" fmla="*/ 7 h 14"/>
                <a:gd name="T4" fmla="*/ 7 w 23"/>
                <a:gd name="T5" fmla="*/ 3 h 14"/>
                <a:gd name="T6" fmla="*/ 15 w 23"/>
                <a:gd name="T7" fmla="*/ 3 h 14"/>
                <a:gd name="T8" fmla="*/ 16 w 23"/>
                <a:gd name="T9" fmla="*/ 3 h 14"/>
                <a:gd name="T10" fmla="*/ 16 w 23"/>
                <a:gd name="T11" fmla="*/ 3 h 14"/>
                <a:gd name="T12" fmla="*/ 16 w 23"/>
                <a:gd name="T13" fmla="*/ 3 h 14"/>
                <a:gd name="T14" fmla="*/ 17 w 23"/>
                <a:gd name="T15" fmla="*/ 3 h 14"/>
                <a:gd name="T16" fmla="*/ 17 w 23"/>
                <a:gd name="T17" fmla="*/ 4 h 14"/>
                <a:gd name="T18" fmla="*/ 17 w 23"/>
                <a:gd name="T19" fmla="*/ 4 h 14"/>
                <a:gd name="T20" fmla="*/ 18 w 23"/>
                <a:gd name="T21" fmla="*/ 4 h 14"/>
                <a:gd name="T22" fmla="*/ 19 w 23"/>
                <a:gd name="T23" fmla="*/ 6 h 14"/>
                <a:gd name="T24" fmla="*/ 19 w 23"/>
                <a:gd name="T25" fmla="*/ 6 h 14"/>
                <a:gd name="T26" fmla="*/ 19 w 23"/>
                <a:gd name="T27" fmla="*/ 7 h 14"/>
                <a:gd name="T28" fmla="*/ 19 w 23"/>
                <a:gd name="T29" fmla="*/ 8 h 14"/>
                <a:gd name="T30" fmla="*/ 20 w 23"/>
                <a:gd name="T31" fmla="*/ 8 h 14"/>
                <a:gd name="T32" fmla="*/ 23 w 23"/>
                <a:gd name="T33" fmla="*/ 8 h 14"/>
                <a:gd name="T34" fmla="*/ 23 w 23"/>
                <a:gd name="T35" fmla="*/ 7 h 14"/>
                <a:gd name="T36" fmla="*/ 22 w 23"/>
                <a:gd name="T37" fmla="*/ 5 h 14"/>
                <a:gd name="T38" fmla="*/ 22 w 23"/>
                <a:gd name="T39" fmla="*/ 5 h 14"/>
                <a:gd name="T40" fmla="*/ 21 w 23"/>
                <a:gd name="T41" fmla="*/ 3 h 14"/>
                <a:gd name="T42" fmla="*/ 21 w 23"/>
                <a:gd name="T43" fmla="*/ 2 h 14"/>
                <a:gd name="T44" fmla="*/ 19 w 23"/>
                <a:gd name="T45" fmla="*/ 1 h 14"/>
                <a:gd name="T46" fmla="*/ 19 w 23"/>
                <a:gd name="T47" fmla="*/ 1 h 14"/>
                <a:gd name="T48" fmla="*/ 15 w 23"/>
                <a:gd name="T49" fmla="*/ 0 h 14"/>
                <a:gd name="T50" fmla="*/ 7 w 23"/>
                <a:gd name="T51" fmla="*/ 0 h 14"/>
                <a:gd name="T52" fmla="*/ 0 w 23"/>
                <a:gd name="T53" fmla="*/ 7 h 14"/>
                <a:gd name="T54" fmla="*/ 7 w 23"/>
                <a:gd name="T55" fmla="*/ 14 h 14"/>
                <a:gd name="T56" fmla="*/ 12 w 23"/>
                <a:gd name="T57" fmla="*/ 14 h 14"/>
                <a:gd name="T58" fmla="*/ 10 w 23"/>
                <a:gd name="T59" fmla="*/ 11 h 14"/>
                <a:gd name="T60" fmla="*/ 7 w 23"/>
                <a:gd name="T6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5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2" y="6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0" y="12"/>
                    <a:pt x="10" y="11"/>
                  </a:cubicBezTo>
                  <a:lnTo>
                    <a:pt x="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77"/>
            <p:cNvSpPr>
              <a:spLocks/>
            </p:cNvSpPr>
            <p:nvPr/>
          </p:nvSpPr>
          <p:spPr bwMode="auto">
            <a:xfrm>
              <a:off x="9420225" y="5727700"/>
              <a:ext cx="87313" cy="52388"/>
            </a:xfrm>
            <a:custGeom>
              <a:avLst/>
              <a:gdLst>
                <a:gd name="T0" fmla="*/ 16 w 23"/>
                <a:gd name="T1" fmla="*/ 0 h 14"/>
                <a:gd name="T2" fmla="*/ 11 w 23"/>
                <a:gd name="T3" fmla="*/ 0 h 14"/>
                <a:gd name="T4" fmla="*/ 13 w 23"/>
                <a:gd name="T5" fmla="*/ 3 h 14"/>
                <a:gd name="T6" fmla="*/ 16 w 23"/>
                <a:gd name="T7" fmla="*/ 3 h 14"/>
                <a:gd name="T8" fmla="*/ 20 w 23"/>
                <a:gd name="T9" fmla="*/ 7 h 14"/>
                <a:gd name="T10" fmla="*/ 16 w 23"/>
                <a:gd name="T11" fmla="*/ 11 h 14"/>
                <a:gd name="T12" fmla="*/ 8 w 23"/>
                <a:gd name="T13" fmla="*/ 11 h 14"/>
                <a:gd name="T14" fmla="*/ 4 w 23"/>
                <a:gd name="T15" fmla="*/ 9 h 14"/>
                <a:gd name="T16" fmla="*/ 4 w 23"/>
                <a:gd name="T17" fmla="*/ 9 h 14"/>
                <a:gd name="T18" fmla="*/ 4 w 23"/>
                <a:gd name="T19" fmla="*/ 7 h 14"/>
                <a:gd name="T20" fmla="*/ 4 w 23"/>
                <a:gd name="T21" fmla="*/ 7 h 14"/>
                <a:gd name="T22" fmla="*/ 3 w 23"/>
                <a:gd name="T23" fmla="*/ 6 h 14"/>
                <a:gd name="T24" fmla="*/ 1 w 23"/>
                <a:gd name="T25" fmla="*/ 6 h 14"/>
                <a:gd name="T26" fmla="*/ 0 w 23"/>
                <a:gd name="T27" fmla="*/ 7 h 14"/>
                <a:gd name="T28" fmla="*/ 8 w 23"/>
                <a:gd name="T29" fmla="*/ 14 h 14"/>
                <a:gd name="T30" fmla="*/ 16 w 23"/>
                <a:gd name="T31" fmla="*/ 14 h 14"/>
                <a:gd name="T32" fmla="*/ 23 w 23"/>
                <a:gd name="T33" fmla="*/ 7 h 14"/>
                <a:gd name="T34" fmla="*/ 16 w 23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14">
                  <a:moveTo>
                    <a:pt x="1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3"/>
                    <a:pt x="20" y="5"/>
                    <a:pt x="20" y="7"/>
                  </a:cubicBezTo>
                  <a:cubicBezTo>
                    <a:pt x="20" y="9"/>
                    <a:pt x="18" y="11"/>
                    <a:pt x="1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5" y="11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0" y="14"/>
                    <a:pt x="23" y="11"/>
                    <a:pt x="23" y="7"/>
                  </a:cubicBezTo>
                  <a:cubicBezTo>
                    <a:pt x="23" y="3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511481" y="1998432"/>
            <a:ext cx="1154058" cy="471881"/>
            <a:chOff x="3508696" y="1865657"/>
            <a:chExt cx="1154058" cy="471881"/>
          </a:xfrm>
        </p:grpSpPr>
        <p:sp>
          <p:nvSpPr>
            <p:cNvPr id="83" name="Freeform 268"/>
            <p:cNvSpPr>
              <a:spLocks/>
            </p:cNvSpPr>
            <p:nvPr/>
          </p:nvSpPr>
          <p:spPr bwMode="auto">
            <a:xfrm flipH="1" flipV="1">
              <a:off x="3508696" y="1940030"/>
              <a:ext cx="1084814" cy="397508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 flipH="1" flipV="1">
              <a:off x="4508880" y="1865657"/>
              <a:ext cx="153874" cy="1615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85" name="文本框 362"/>
          <p:cNvSpPr txBox="1"/>
          <p:nvPr/>
        </p:nvSpPr>
        <p:spPr>
          <a:xfrm>
            <a:off x="2922896" y="2820164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363"/>
          <p:cNvSpPr txBox="1"/>
          <p:nvPr/>
        </p:nvSpPr>
        <p:spPr>
          <a:xfrm>
            <a:off x="2921794" y="2483919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地铁招贴广告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310"/>
          <p:cNvSpPr>
            <a:spLocks noEditPoints="1"/>
          </p:cNvSpPr>
          <p:nvPr/>
        </p:nvSpPr>
        <p:spPr bwMode="auto">
          <a:xfrm>
            <a:off x="2406755" y="2543280"/>
            <a:ext cx="531100" cy="524114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AutoShape 341"/>
          <p:cNvSpPr>
            <a:spLocks noChangeAspect="1" noChangeArrowheads="1" noTextEdit="1"/>
          </p:cNvSpPr>
          <p:nvPr/>
        </p:nvSpPr>
        <p:spPr bwMode="auto">
          <a:xfrm>
            <a:off x="3042028" y="4184577"/>
            <a:ext cx="9112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597612" y="4773087"/>
            <a:ext cx="324733" cy="846271"/>
            <a:chOff x="2327275" y="4164013"/>
            <a:chExt cx="52388" cy="136526"/>
          </a:xfrm>
          <a:solidFill>
            <a:srgbClr val="2684E2"/>
          </a:solidFill>
        </p:grpSpPr>
        <p:sp>
          <p:nvSpPr>
            <p:cNvPr id="90" name="Oval 343"/>
            <p:cNvSpPr>
              <a:spLocks noChangeArrowheads="1"/>
            </p:cNvSpPr>
            <p:nvPr/>
          </p:nvSpPr>
          <p:spPr bwMode="auto">
            <a:xfrm>
              <a:off x="2338388" y="4164013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44"/>
            <p:cNvSpPr>
              <a:spLocks/>
            </p:cNvSpPr>
            <p:nvPr/>
          </p:nvSpPr>
          <p:spPr bwMode="auto">
            <a:xfrm>
              <a:off x="2327275" y="4194176"/>
              <a:ext cx="52388" cy="106363"/>
            </a:xfrm>
            <a:custGeom>
              <a:avLst/>
              <a:gdLst>
                <a:gd name="T0" fmla="*/ 14 w 14"/>
                <a:gd name="T1" fmla="*/ 6 h 28"/>
                <a:gd name="T2" fmla="*/ 14 w 14"/>
                <a:gd name="T3" fmla="*/ 6 h 28"/>
                <a:gd name="T4" fmla="*/ 14 w 14"/>
                <a:gd name="T5" fmla="*/ 6 h 28"/>
                <a:gd name="T6" fmla="*/ 9 w 14"/>
                <a:gd name="T7" fmla="*/ 0 h 28"/>
                <a:gd name="T8" fmla="*/ 9 w 14"/>
                <a:gd name="T9" fmla="*/ 0 h 28"/>
                <a:gd name="T10" fmla="*/ 8 w 14"/>
                <a:gd name="T11" fmla="*/ 3 h 28"/>
                <a:gd name="T12" fmla="*/ 7 w 14"/>
                <a:gd name="T13" fmla="*/ 0 h 28"/>
                <a:gd name="T14" fmla="*/ 7 w 14"/>
                <a:gd name="T15" fmla="*/ 0 h 28"/>
                <a:gd name="T16" fmla="*/ 6 w 14"/>
                <a:gd name="T17" fmla="*/ 3 h 28"/>
                <a:gd name="T18" fmla="*/ 5 w 14"/>
                <a:gd name="T19" fmla="*/ 0 h 28"/>
                <a:gd name="T20" fmla="*/ 5 w 14"/>
                <a:gd name="T21" fmla="*/ 0 h 28"/>
                <a:gd name="T22" fmla="*/ 0 w 14"/>
                <a:gd name="T23" fmla="*/ 6 h 28"/>
                <a:gd name="T24" fmla="*/ 0 w 14"/>
                <a:gd name="T25" fmla="*/ 6 h 28"/>
                <a:gd name="T26" fmla="*/ 0 w 14"/>
                <a:gd name="T27" fmla="*/ 6 h 28"/>
                <a:gd name="T28" fmla="*/ 0 w 14"/>
                <a:gd name="T29" fmla="*/ 6 h 28"/>
                <a:gd name="T30" fmla="*/ 0 w 14"/>
                <a:gd name="T31" fmla="*/ 13 h 28"/>
                <a:gd name="T32" fmla="*/ 0 w 14"/>
                <a:gd name="T33" fmla="*/ 13 h 28"/>
                <a:gd name="T34" fmla="*/ 1 w 14"/>
                <a:gd name="T35" fmla="*/ 14 h 28"/>
                <a:gd name="T36" fmla="*/ 2 w 14"/>
                <a:gd name="T37" fmla="*/ 13 h 28"/>
                <a:gd name="T38" fmla="*/ 2 w 14"/>
                <a:gd name="T39" fmla="*/ 4 h 28"/>
                <a:gd name="T40" fmla="*/ 3 w 14"/>
                <a:gd name="T41" fmla="*/ 4 h 28"/>
                <a:gd name="T42" fmla="*/ 3 w 14"/>
                <a:gd name="T43" fmla="*/ 13 h 28"/>
                <a:gd name="T44" fmla="*/ 3 w 14"/>
                <a:gd name="T45" fmla="*/ 14 h 28"/>
                <a:gd name="T46" fmla="*/ 3 w 14"/>
                <a:gd name="T47" fmla="*/ 27 h 28"/>
                <a:gd name="T48" fmla="*/ 5 w 14"/>
                <a:gd name="T49" fmla="*/ 28 h 28"/>
                <a:gd name="T50" fmla="*/ 6 w 14"/>
                <a:gd name="T51" fmla="*/ 27 h 28"/>
                <a:gd name="T52" fmla="*/ 6 w 14"/>
                <a:gd name="T53" fmla="*/ 14 h 28"/>
                <a:gd name="T54" fmla="*/ 8 w 14"/>
                <a:gd name="T55" fmla="*/ 14 h 28"/>
                <a:gd name="T56" fmla="*/ 8 w 14"/>
                <a:gd name="T57" fmla="*/ 27 h 28"/>
                <a:gd name="T58" fmla="*/ 9 w 14"/>
                <a:gd name="T59" fmla="*/ 28 h 28"/>
                <a:gd name="T60" fmla="*/ 11 w 14"/>
                <a:gd name="T61" fmla="*/ 27 h 28"/>
                <a:gd name="T62" fmla="*/ 11 w 14"/>
                <a:gd name="T63" fmla="*/ 14 h 28"/>
                <a:gd name="T64" fmla="*/ 11 w 14"/>
                <a:gd name="T65" fmla="*/ 14 h 28"/>
                <a:gd name="T66" fmla="*/ 11 w 14"/>
                <a:gd name="T67" fmla="*/ 4 h 28"/>
                <a:gd name="T68" fmla="*/ 12 w 14"/>
                <a:gd name="T69" fmla="*/ 4 h 28"/>
                <a:gd name="T70" fmla="*/ 12 w 14"/>
                <a:gd name="T71" fmla="*/ 13 h 28"/>
                <a:gd name="T72" fmla="*/ 13 w 14"/>
                <a:gd name="T73" fmla="*/ 14 h 28"/>
                <a:gd name="T74" fmla="*/ 14 w 14"/>
                <a:gd name="T75" fmla="*/ 13 h 28"/>
                <a:gd name="T76" fmla="*/ 14 w 14"/>
                <a:gd name="T77" fmla="*/ 13 h 28"/>
                <a:gd name="T78" fmla="*/ 14 w 14"/>
                <a:gd name="T79" fmla="*/ 6 h 28"/>
                <a:gd name="T80" fmla="*/ 14 w 14"/>
                <a:gd name="T81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" h="28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4" y="28"/>
                    <a:pt x="5" y="28"/>
                  </a:cubicBezTo>
                  <a:cubicBezTo>
                    <a:pt x="5" y="28"/>
                    <a:pt x="6" y="28"/>
                    <a:pt x="6" y="2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 flipH="1" flipV="1">
            <a:off x="4511481" y="4469287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3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5" name="文本框 433"/>
          <p:cNvSpPr txBox="1"/>
          <p:nvPr/>
        </p:nvSpPr>
        <p:spPr>
          <a:xfrm>
            <a:off x="2922896" y="5260056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434"/>
          <p:cNvSpPr txBox="1"/>
          <p:nvPr/>
        </p:nvSpPr>
        <p:spPr>
          <a:xfrm>
            <a:off x="2921794" y="4954774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高速高架炮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" grpId="0"/>
      <p:bldP spid="59" grpId="0"/>
      <p:bldP spid="60" grpId="0"/>
      <p:bldP spid="61" grpId="0"/>
      <p:bldP spid="62" grpId="0"/>
      <p:bldP spid="72" grpId="0"/>
      <p:bldP spid="73" grpId="0"/>
      <p:bldP spid="77" grpId="0"/>
      <p:bldP spid="78" grpId="0"/>
      <p:bldP spid="85" grpId="0"/>
      <p:bldP spid="86" grpId="0"/>
      <p:bldP spid="87" grpId="0" animBg="1"/>
      <p:bldP spid="95" grpId="0"/>
      <p:bldP spid="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5" name="燕尾形 5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9" name="燕尾形 5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执行方式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Group 54"/>
          <p:cNvGrpSpPr/>
          <p:nvPr/>
        </p:nvGrpSpPr>
        <p:grpSpPr>
          <a:xfrm rot="16200000">
            <a:off x="8217474" y="5151641"/>
            <a:ext cx="709250" cy="74201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13" name="Straight Connector 55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6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reeform 5"/>
          <p:cNvSpPr>
            <a:spLocks/>
          </p:cNvSpPr>
          <p:nvPr/>
        </p:nvSpPr>
        <p:spPr bwMode="auto">
          <a:xfrm flipH="1">
            <a:off x="4880017" y="2333320"/>
            <a:ext cx="1851983" cy="213761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flipH="1">
            <a:off x="4277955" y="4032812"/>
            <a:ext cx="1180064" cy="1362064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flipH="1">
            <a:off x="6828244" y="2577585"/>
            <a:ext cx="1039916" cy="120030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flipH="1">
            <a:off x="7381338" y="3389249"/>
            <a:ext cx="1633406" cy="1885325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 flipH="1">
            <a:off x="9120910" y="3604775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flipH="1">
            <a:off x="3316014" y="3572995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grpSp>
        <p:nvGrpSpPr>
          <p:cNvPr id="21" name="Group 42"/>
          <p:cNvGrpSpPr/>
          <p:nvPr/>
        </p:nvGrpSpPr>
        <p:grpSpPr>
          <a:xfrm>
            <a:off x="2183791" y="4108767"/>
            <a:ext cx="1026057" cy="36019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2" name="Straight Connector 43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4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5"/>
          <p:cNvGrpSpPr/>
          <p:nvPr/>
        </p:nvGrpSpPr>
        <p:grpSpPr>
          <a:xfrm rot="10800000" flipH="1">
            <a:off x="3126929" y="2740923"/>
            <a:ext cx="1613980" cy="36019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5" name="Straight Connector 46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7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48"/>
          <p:cNvGrpSpPr/>
          <p:nvPr/>
        </p:nvGrpSpPr>
        <p:grpSpPr>
          <a:xfrm rot="16200000" flipH="1">
            <a:off x="7876750" y="1937963"/>
            <a:ext cx="382678" cy="896566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8" name="Straight Connector 49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0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474"/>
          <p:cNvSpPr>
            <a:spLocks noEditPoints="1"/>
          </p:cNvSpPr>
          <p:nvPr/>
        </p:nvSpPr>
        <p:spPr bwMode="auto">
          <a:xfrm>
            <a:off x="7897415" y="4057248"/>
            <a:ext cx="601251" cy="601251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154 w 291"/>
              <a:gd name="T77" fmla="*/ 200 h 291"/>
              <a:gd name="T78" fmla="*/ 81 w 291"/>
              <a:gd name="T79" fmla="*/ 217 h 291"/>
              <a:gd name="T80" fmla="*/ 65 w 291"/>
              <a:gd name="T81" fmla="*/ 144 h 291"/>
              <a:gd name="T82" fmla="*/ 228 w 291"/>
              <a:gd name="T83" fmla="*/ 1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154" y="200"/>
                </a:moveTo>
                <a:cubicBezTo>
                  <a:pt x="146" y="201"/>
                  <a:pt x="138" y="201"/>
                  <a:pt x="130" y="200"/>
                </a:cubicBezTo>
                <a:cubicBezTo>
                  <a:pt x="104" y="227"/>
                  <a:pt x="75" y="222"/>
                  <a:pt x="81" y="217"/>
                </a:cubicBezTo>
                <a:cubicBezTo>
                  <a:pt x="95" y="207"/>
                  <a:pt x="98" y="197"/>
                  <a:pt x="97" y="189"/>
                </a:cubicBezTo>
                <a:cubicBezTo>
                  <a:pt x="79" y="179"/>
                  <a:pt x="67" y="163"/>
                  <a:pt x="65" y="144"/>
                </a:cubicBezTo>
                <a:cubicBezTo>
                  <a:pt x="60" y="108"/>
                  <a:pt x="94" y="75"/>
                  <a:pt x="139" y="70"/>
                </a:cubicBezTo>
                <a:cubicBezTo>
                  <a:pt x="184" y="65"/>
                  <a:pt x="223" y="90"/>
                  <a:pt x="228" y="126"/>
                </a:cubicBezTo>
                <a:cubicBezTo>
                  <a:pt x="232" y="162"/>
                  <a:pt x="199" y="195"/>
                  <a:pt x="154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613027" y="3912655"/>
            <a:ext cx="280988" cy="331788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35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57876" y="2978123"/>
            <a:ext cx="870312" cy="870312"/>
            <a:chOff x="2254251" y="2593976"/>
            <a:chExt cx="333375" cy="333375"/>
          </a:xfrm>
          <a:solidFill>
            <a:schemeClr val="bg1"/>
          </a:solidFill>
        </p:grpSpPr>
        <p:sp>
          <p:nvSpPr>
            <p:cNvPr id="38" name="Freeform 599"/>
            <p:cNvSpPr>
              <a:spLocks/>
            </p:cNvSpPr>
            <p:nvPr/>
          </p:nvSpPr>
          <p:spPr bwMode="auto">
            <a:xfrm>
              <a:off x="2351088" y="2690814"/>
              <a:ext cx="139700" cy="139700"/>
            </a:xfrm>
            <a:custGeom>
              <a:avLst/>
              <a:gdLst>
                <a:gd name="T0" fmla="*/ 120 w 120"/>
                <a:gd name="T1" fmla="*/ 0 h 120"/>
                <a:gd name="T2" fmla="*/ 119 w 120"/>
                <a:gd name="T3" fmla="*/ 0 h 120"/>
                <a:gd name="T4" fmla="*/ 115 w 120"/>
                <a:gd name="T5" fmla="*/ 0 h 120"/>
                <a:gd name="T6" fmla="*/ 5 w 120"/>
                <a:gd name="T7" fmla="*/ 0 h 120"/>
                <a:gd name="T8" fmla="*/ 1 w 120"/>
                <a:gd name="T9" fmla="*/ 0 h 120"/>
                <a:gd name="T10" fmla="*/ 0 w 120"/>
                <a:gd name="T11" fmla="*/ 0 h 120"/>
                <a:gd name="T12" fmla="*/ 0 w 120"/>
                <a:gd name="T13" fmla="*/ 1 h 120"/>
                <a:gd name="T14" fmla="*/ 0 w 120"/>
                <a:gd name="T15" fmla="*/ 5 h 120"/>
                <a:gd name="T16" fmla="*/ 0 w 120"/>
                <a:gd name="T17" fmla="*/ 115 h 120"/>
                <a:gd name="T18" fmla="*/ 0 w 120"/>
                <a:gd name="T19" fmla="*/ 119 h 120"/>
                <a:gd name="T20" fmla="*/ 0 w 120"/>
                <a:gd name="T21" fmla="*/ 120 h 120"/>
                <a:gd name="T22" fmla="*/ 1 w 120"/>
                <a:gd name="T23" fmla="*/ 120 h 120"/>
                <a:gd name="T24" fmla="*/ 5 w 120"/>
                <a:gd name="T25" fmla="*/ 120 h 120"/>
                <a:gd name="T26" fmla="*/ 115 w 120"/>
                <a:gd name="T27" fmla="*/ 120 h 120"/>
                <a:gd name="T28" fmla="*/ 119 w 120"/>
                <a:gd name="T29" fmla="*/ 120 h 120"/>
                <a:gd name="T30" fmla="*/ 120 w 120"/>
                <a:gd name="T31" fmla="*/ 120 h 120"/>
                <a:gd name="T32" fmla="*/ 120 w 120"/>
                <a:gd name="T33" fmla="*/ 119 h 120"/>
                <a:gd name="T34" fmla="*/ 120 w 120"/>
                <a:gd name="T35" fmla="*/ 115 h 120"/>
                <a:gd name="T36" fmla="*/ 120 w 120"/>
                <a:gd name="T37" fmla="*/ 5 h 120"/>
                <a:gd name="T38" fmla="*/ 120 w 120"/>
                <a:gd name="T39" fmla="*/ 1 h 120"/>
                <a:gd name="T40" fmla="*/ 120 w 12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8"/>
                    <a:pt x="0" y="119"/>
                  </a:cubicBezTo>
                  <a:cubicBezTo>
                    <a:pt x="0" y="119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0"/>
                    <a:pt x="3" y="120"/>
                    <a:pt x="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20"/>
                    <a:pt x="118" y="120"/>
                    <a:pt x="119" y="120"/>
                  </a:cubicBezTo>
                  <a:cubicBezTo>
                    <a:pt x="119" y="120"/>
                    <a:pt x="120" y="120"/>
                    <a:pt x="120" y="120"/>
                  </a:cubicBezTo>
                  <a:cubicBezTo>
                    <a:pt x="120" y="120"/>
                    <a:pt x="120" y="120"/>
                    <a:pt x="120" y="119"/>
                  </a:cubicBezTo>
                  <a:cubicBezTo>
                    <a:pt x="120" y="119"/>
                    <a:pt x="120" y="117"/>
                    <a:pt x="120" y="11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3"/>
                    <a:pt x="120" y="2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0"/>
            <p:cNvSpPr>
              <a:spLocks noEditPoints="1"/>
            </p:cNvSpPr>
            <p:nvPr/>
          </p:nvSpPr>
          <p:spPr bwMode="auto">
            <a:xfrm>
              <a:off x="2254251" y="2593976"/>
              <a:ext cx="333375" cy="333375"/>
            </a:xfrm>
            <a:custGeom>
              <a:avLst/>
              <a:gdLst>
                <a:gd name="T0" fmla="*/ 248 w 288"/>
                <a:gd name="T1" fmla="*/ 0 h 288"/>
                <a:gd name="T2" fmla="*/ 40 w 288"/>
                <a:gd name="T3" fmla="*/ 0 h 288"/>
                <a:gd name="T4" fmla="*/ 0 w 288"/>
                <a:gd name="T5" fmla="*/ 40 h 288"/>
                <a:gd name="T6" fmla="*/ 0 w 288"/>
                <a:gd name="T7" fmla="*/ 248 h 288"/>
                <a:gd name="T8" fmla="*/ 40 w 288"/>
                <a:gd name="T9" fmla="*/ 288 h 288"/>
                <a:gd name="T10" fmla="*/ 248 w 288"/>
                <a:gd name="T11" fmla="*/ 288 h 288"/>
                <a:gd name="T12" fmla="*/ 288 w 288"/>
                <a:gd name="T13" fmla="*/ 248 h 288"/>
                <a:gd name="T14" fmla="*/ 288 w 288"/>
                <a:gd name="T15" fmla="*/ 40 h 288"/>
                <a:gd name="T16" fmla="*/ 248 w 288"/>
                <a:gd name="T17" fmla="*/ 0 h 288"/>
                <a:gd name="T18" fmla="*/ 24 w 288"/>
                <a:gd name="T19" fmla="*/ 159 h 288"/>
                <a:gd name="T20" fmla="*/ 9 w 288"/>
                <a:gd name="T21" fmla="*/ 144 h 288"/>
                <a:gd name="T22" fmla="*/ 24 w 288"/>
                <a:gd name="T23" fmla="*/ 129 h 288"/>
                <a:gd name="T24" fmla="*/ 39 w 288"/>
                <a:gd name="T25" fmla="*/ 144 h 288"/>
                <a:gd name="T26" fmla="*/ 24 w 288"/>
                <a:gd name="T27" fmla="*/ 159 h 288"/>
                <a:gd name="T28" fmla="*/ 64 w 288"/>
                <a:gd name="T29" fmla="*/ 13 h 288"/>
                <a:gd name="T30" fmla="*/ 79 w 288"/>
                <a:gd name="T31" fmla="*/ 28 h 288"/>
                <a:gd name="T32" fmla="*/ 64 w 288"/>
                <a:gd name="T33" fmla="*/ 43 h 288"/>
                <a:gd name="T34" fmla="*/ 49 w 288"/>
                <a:gd name="T35" fmla="*/ 28 h 288"/>
                <a:gd name="T36" fmla="*/ 64 w 288"/>
                <a:gd name="T37" fmla="*/ 13 h 288"/>
                <a:gd name="T38" fmla="*/ 64 w 288"/>
                <a:gd name="T39" fmla="*/ 275 h 288"/>
                <a:gd name="T40" fmla="*/ 49 w 288"/>
                <a:gd name="T41" fmla="*/ 260 h 288"/>
                <a:gd name="T42" fmla="*/ 64 w 288"/>
                <a:gd name="T43" fmla="*/ 245 h 288"/>
                <a:gd name="T44" fmla="*/ 79 w 288"/>
                <a:gd name="T45" fmla="*/ 260 h 288"/>
                <a:gd name="T46" fmla="*/ 64 w 288"/>
                <a:gd name="T47" fmla="*/ 275 h 288"/>
                <a:gd name="T48" fmla="*/ 199 w 288"/>
                <a:gd name="T49" fmla="*/ 236 h 288"/>
                <a:gd name="T50" fmla="*/ 89 w 288"/>
                <a:gd name="T51" fmla="*/ 236 h 288"/>
                <a:gd name="T52" fmla="*/ 62 w 288"/>
                <a:gd name="T53" fmla="*/ 226 h 288"/>
                <a:gd name="T54" fmla="*/ 52 w 288"/>
                <a:gd name="T55" fmla="*/ 199 h 288"/>
                <a:gd name="T56" fmla="*/ 52 w 288"/>
                <a:gd name="T57" fmla="*/ 89 h 288"/>
                <a:gd name="T58" fmla="*/ 62 w 288"/>
                <a:gd name="T59" fmla="*/ 62 h 288"/>
                <a:gd name="T60" fmla="*/ 89 w 288"/>
                <a:gd name="T61" fmla="*/ 52 h 288"/>
                <a:gd name="T62" fmla="*/ 199 w 288"/>
                <a:gd name="T63" fmla="*/ 52 h 288"/>
                <a:gd name="T64" fmla="*/ 226 w 288"/>
                <a:gd name="T65" fmla="*/ 62 h 288"/>
                <a:gd name="T66" fmla="*/ 236 w 288"/>
                <a:gd name="T67" fmla="*/ 89 h 288"/>
                <a:gd name="T68" fmla="*/ 236 w 288"/>
                <a:gd name="T69" fmla="*/ 199 h 288"/>
                <a:gd name="T70" fmla="*/ 226 w 288"/>
                <a:gd name="T71" fmla="*/ 226 h 288"/>
                <a:gd name="T72" fmla="*/ 200 w 288"/>
                <a:gd name="T73" fmla="*/ 236 h 288"/>
                <a:gd name="T74" fmla="*/ 199 w 288"/>
                <a:gd name="T75" fmla="*/ 236 h 288"/>
                <a:gd name="T76" fmla="*/ 223 w 288"/>
                <a:gd name="T77" fmla="*/ 275 h 288"/>
                <a:gd name="T78" fmla="*/ 208 w 288"/>
                <a:gd name="T79" fmla="*/ 260 h 288"/>
                <a:gd name="T80" fmla="*/ 223 w 288"/>
                <a:gd name="T81" fmla="*/ 245 h 288"/>
                <a:gd name="T82" fmla="*/ 238 w 288"/>
                <a:gd name="T83" fmla="*/ 260 h 288"/>
                <a:gd name="T84" fmla="*/ 223 w 288"/>
                <a:gd name="T85" fmla="*/ 275 h 288"/>
                <a:gd name="T86" fmla="*/ 223 w 288"/>
                <a:gd name="T87" fmla="*/ 43 h 288"/>
                <a:gd name="T88" fmla="*/ 208 w 288"/>
                <a:gd name="T89" fmla="*/ 28 h 288"/>
                <a:gd name="T90" fmla="*/ 223 w 288"/>
                <a:gd name="T91" fmla="*/ 13 h 288"/>
                <a:gd name="T92" fmla="*/ 238 w 288"/>
                <a:gd name="T93" fmla="*/ 28 h 288"/>
                <a:gd name="T94" fmla="*/ 223 w 288"/>
                <a:gd name="T95" fmla="*/ 43 h 288"/>
                <a:gd name="T96" fmla="*/ 264 w 288"/>
                <a:gd name="T97" fmla="*/ 159 h 288"/>
                <a:gd name="T98" fmla="*/ 249 w 288"/>
                <a:gd name="T99" fmla="*/ 144 h 288"/>
                <a:gd name="T100" fmla="*/ 264 w 288"/>
                <a:gd name="T101" fmla="*/ 129 h 288"/>
                <a:gd name="T102" fmla="*/ 279 w 288"/>
                <a:gd name="T103" fmla="*/ 144 h 288"/>
                <a:gd name="T104" fmla="*/ 264 w 288"/>
                <a:gd name="T105" fmla="*/ 15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8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75"/>
                    <a:pt x="13" y="288"/>
                    <a:pt x="40" y="288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75" y="288"/>
                    <a:pt x="288" y="275"/>
                    <a:pt x="288" y="248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13"/>
                    <a:pt x="275" y="0"/>
                    <a:pt x="248" y="0"/>
                  </a:cubicBezTo>
                  <a:close/>
                  <a:moveTo>
                    <a:pt x="24" y="159"/>
                  </a:moveTo>
                  <a:cubicBezTo>
                    <a:pt x="16" y="159"/>
                    <a:pt x="9" y="153"/>
                    <a:pt x="9" y="144"/>
                  </a:cubicBezTo>
                  <a:cubicBezTo>
                    <a:pt x="9" y="136"/>
                    <a:pt x="16" y="129"/>
                    <a:pt x="24" y="129"/>
                  </a:cubicBezTo>
                  <a:cubicBezTo>
                    <a:pt x="32" y="129"/>
                    <a:pt x="39" y="136"/>
                    <a:pt x="39" y="144"/>
                  </a:cubicBezTo>
                  <a:cubicBezTo>
                    <a:pt x="39" y="153"/>
                    <a:pt x="32" y="159"/>
                    <a:pt x="24" y="159"/>
                  </a:cubicBezTo>
                  <a:close/>
                  <a:moveTo>
                    <a:pt x="64" y="13"/>
                  </a:moveTo>
                  <a:cubicBezTo>
                    <a:pt x="73" y="13"/>
                    <a:pt x="79" y="20"/>
                    <a:pt x="79" y="28"/>
                  </a:cubicBezTo>
                  <a:cubicBezTo>
                    <a:pt x="79" y="36"/>
                    <a:pt x="73" y="43"/>
                    <a:pt x="64" y="43"/>
                  </a:cubicBezTo>
                  <a:cubicBezTo>
                    <a:pt x="56" y="43"/>
                    <a:pt x="50" y="36"/>
                    <a:pt x="49" y="28"/>
                  </a:cubicBezTo>
                  <a:cubicBezTo>
                    <a:pt x="50" y="20"/>
                    <a:pt x="56" y="13"/>
                    <a:pt x="64" y="13"/>
                  </a:cubicBezTo>
                  <a:close/>
                  <a:moveTo>
                    <a:pt x="64" y="275"/>
                  </a:moveTo>
                  <a:cubicBezTo>
                    <a:pt x="56" y="275"/>
                    <a:pt x="50" y="268"/>
                    <a:pt x="49" y="260"/>
                  </a:cubicBezTo>
                  <a:cubicBezTo>
                    <a:pt x="50" y="252"/>
                    <a:pt x="56" y="245"/>
                    <a:pt x="64" y="245"/>
                  </a:cubicBezTo>
                  <a:cubicBezTo>
                    <a:pt x="73" y="245"/>
                    <a:pt x="79" y="252"/>
                    <a:pt x="79" y="260"/>
                  </a:cubicBezTo>
                  <a:cubicBezTo>
                    <a:pt x="79" y="268"/>
                    <a:pt x="73" y="275"/>
                    <a:pt x="64" y="275"/>
                  </a:cubicBezTo>
                  <a:close/>
                  <a:moveTo>
                    <a:pt x="199" y="236"/>
                  </a:moveTo>
                  <a:cubicBezTo>
                    <a:pt x="89" y="236"/>
                    <a:pt x="89" y="236"/>
                    <a:pt x="89" y="236"/>
                  </a:cubicBezTo>
                  <a:cubicBezTo>
                    <a:pt x="79" y="236"/>
                    <a:pt x="69" y="234"/>
                    <a:pt x="62" y="226"/>
                  </a:cubicBezTo>
                  <a:cubicBezTo>
                    <a:pt x="54" y="219"/>
                    <a:pt x="52" y="209"/>
                    <a:pt x="52" y="19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9"/>
                    <a:pt x="54" y="69"/>
                    <a:pt x="62" y="62"/>
                  </a:cubicBezTo>
                  <a:cubicBezTo>
                    <a:pt x="69" y="54"/>
                    <a:pt x="79" y="52"/>
                    <a:pt x="8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209" y="52"/>
                    <a:pt x="219" y="54"/>
                    <a:pt x="226" y="62"/>
                  </a:cubicBezTo>
                  <a:cubicBezTo>
                    <a:pt x="234" y="69"/>
                    <a:pt x="237" y="79"/>
                    <a:pt x="236" y="89"/>
                  </a:cubicBezTo>
                  <a:cubicBezTo>
                    <a:pt x="236" y="199"/>
                    <a:pt x="236" y="199"/>
                    <a:pt x="236" y="199"/>
                  </a:cubicBezTo>
                  <a:cubicBezTo>
                    <a:pt x="237" y="209"/>
                    <a:pt x="234" y="219"/>
                    <a:pt x="226" y="226"/>
                  </a:cubicBezTo>
                  <a:cubicBezTo>
                    <a:pt x="219" y="234"/>
                    <a:pt x="209" y="236"/>
                    <a:pt x="200" y="236"/>
                  </a:cubicBezTo>
                  <a:cubicBezTo>
                    <a:pt x="199" y="236"/>
                    <a:pt x="199" y="236"/>
                    <a:pt x="199" y="236"/>
                  </a:cubicBezTo>
                  <a:close/>
                  <a:moveTo>
                    <a:pt x="223" y="275"/>
                  </a:moveTo>
                  <a:cubicBezTo>
                    <a:pt x="215" y="275"/>
                    <a:pt x="208" y="268"/>
                    <a:pt x="208" y="260"/>
                  </a:cubicBezTo>
                  <a:cubicBezTo>
                    <a:pt x="208" y="252"/>
                    <a:pt x="215" y="245"/>
                    <a:pt x="223" y="245"/>
                  </a:cubicBezTo>
                  <a:cubicBezTo>
                    <a:pt x="231" y="245"/>
                    <a:pt x="238" y="252"/>
                    <a:pt x="238" y="260"/>
                  </a:cubicBezTo>
                  <a:cubicBezTo>
                    <a:pt x="238" y="268"/>
                    <a:pt x="231" y="275"/>
                    <a:pt x="223" y="275"/>
                  </a:cubicBezTo>
                  <a:close/>
                  <a:moveTo>
                    <a:pt x="223" y="43"/>
                  </a:moveTo>
                  <a:cubicBezTo>
                    <a:pt x="215" y="43"/>
                    <a:pt x="208" y="36"/>
                    <a:pt x="208" y="28"/>
                  </a:cubicBezTo>
                  <a:cubicBezTo>
                    <a:pt x="208" y="20"/>
                    <a:pt x="215" y="13"/>
                    <a:pt x="223" y="13"/>
                  </a:cubicBezTo>
                  <a:cubicBezTo>
                    <a:pt x="231" y="13"/>
                    <a:pt x="238" y="20"/>
                    <a:pt x="238" y="28"/>
                  </a:cubicBezTo>
                  <a:cubicBezTo>
                    <a:pt x="238" y="36"/>
                    <a:pt x="231" y="43"/>
                    <a:pt x="223" y="43"/>
                  </a:cubicBezTo>
                  <a:close/>
                  <a:moveTo>
                    <a:pt x="264" y="159"/>
                  </a:moveTo>
                  <a:cubicBezTo>
                    <a:pt x="256" y="159"/>
                    <a:pt x="249" y="153"/>
                    <a:pt x="249" y="144"/>
                  </a:cubicBezTo>
                  <a:cubicBezTo>
                    <a:pt x="249" y="136"/>
                    <a:pt x="256" y="129"/>
                    <a:pt x="264" y="129"/>
                  </a:cubicBezTo>
                  <a:cubicBezTo>
                    <a:pt x="273" y="129"/>
                    <a:pt x="279" y="136"/>
                    <a:pt x="279" y="144"/>
                  </a:cubicBezTo>
                  <a:cubicBezTo>
                    <a:pt x="279" y="153"/>
                    <a:pt x="273" y="159"/>
                    <a:pt x="26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37147" y="1791290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行动策略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41" name="矩形 40"/>
          <p:cNvSpPr/>
          <p:nvPr/>
        </p:nvSpPr>
        <p:spPr>
          <a:xfrm>
            <a:off x="1201043" y="4671610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日程安排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43" name="矩形 42"/>
          <p:cNvSpPr/>
          <p:nvPr/>
        </p:nvSpPr>
        <p:spPr>
          <a:xfrm>
            <a:off x="8942094" y="4807981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后勤保障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44" name="矩形 43"/>
          <p:cNvSpPr/>
          <p:nvPr/>
        </p:nvSpPr>
        <p:spPr>
          <a:xfrm>
            <a:off x="8617867" y="1783645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客户服务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157498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  <p:bldP spid="40" grpId="0"/>
      <p:bldP spid="41" grpId="0"/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代理推广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790406" y="1340768"/>
            <a:ext cx="887355" cy="1291435"/>
            <a:chOff x="8516938" y="5619750"/>
            <a:chExt cx="693738" cy="1009650"/>
          </a:xfrm>
          <a:solidFill>
            <a:srgbClr val="0070C0"/>
          </a:solidFill>
        </p:grpSpPr>
        <p:sp>
          <p:nvSpPr>
            <p:cNvPr id="74" name="Freeform 190"/>
            <p:cNvSpPr>
              <a:spLocks/>
            </p:cNvSpPr>
            <p:nvPr/>
          </p:nvSpPr>
          <p:spPr bwMode="auto">
            <a:xfrm>
              <a:off x="8543926" y="6273800"/>
              <a:ext cx="53975" cy="52388"/>
            </a:xfrm>
            <a:custGeom>
              <a:avLst/>
              <a:gdLst>
                <a:gd name="T0" fmla="*/ 24 w 31"/>
                <a:gd name="T1" fmla="*/ 5 h 30"/>
                <a:gd name="T2" fmla="*/ 0 w 31"/>
                <a:gd name="T3" fmla="*/ 0 h 30"/>
                <a:gd name="T4" fmla="*/ 13 w 31"/>
                <a:gd name="T5" fmla="*/ 26 h 30"/>
                <a:gd name="T6" fmla="*/ 21 w 31"/>
                <a:gd name="T7" fmla="*/ 18 h 30"/>
                <a:gd name="T8" fmla="*/ 24 w 31"/>
                <a:gd name="T9" fmla="*/ 17 h 30"/>
                <a:gd name="T10" fmla="*/ 30 w 31"/>
                <a:gd name="T11" fmla="*/ 23 h 30"/>
                <a:gd name="T12" fmla="*/ 24 w 31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5"/>
                    <a:pt x="13" y="26"/>
                  </a:cubicBezTo>
                  <a:cubicBezTo>
                    <a:pt x="19" y="27"/>
                    <a:pt x="21" y="24"/>
                    <a:pt x="21" y="18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1"/>
                    <a:pt x="31" y="30"/>
                    <a:pt x="30" y="23"/>
                  </a:cubicBezTo>
                  <a:cubicBezTo>
                    <a:pt x="29" y="15"/>
                    <a:pt x="28" y="5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5" name="Freeform 191"/>
            <p:cNvSpPr>
              <a:spLocks/>
            </p:cNvSpPr>
            <p:nvPr/>
          </p:nvSpPr>
          <p:spPr bwMode="auto">
            <a:xfrm>
              <a:off x="8516938" y="5888037"/>
              <a:ext cx="560388" cy="692150"/>
            </a:xfrm>
            <a:custGeom>
              <a:avLst/>
              <a:gdLst>
                <a:gd name="T0" fmla="*/ 273 w 321"/>
                <a:gd name="T1" fmla="*/ 82 h 397"/>
                <a:gd name="T2" fmla="*/ 251 w 321"/>
                <a:gd name="T3" fmla="*/ 41 h 397"/>
                <a:gd name="T4" fmla="*/ 167 w 321"/>
                <a:gd name="T5" fmla="*/ 5 h 397"/>
                <a:gd name="T6" fmla="*/ 162 w 321"/>
                <a:gd name="T7" fmla="*/ 8 h 397"/>
                <a:gd name="T8" fmla="*/ 143 w 321"/>
                <a:gd name="T9" fmla="*/ 91 h 397"/>
                <a:gd name="T10" fmla="*/ 136 w 321"/>
                <a:gd name="T11" fmla="*/ 29 h 397"/>
                <a:gd name="T12" fmla="*/ 138 w 321"/>
                <a:gd name="T13" fmla="*/ 22 h 397"/>
                <a:gd name="T14" fmla="*/ 134 w 321"/>
                <a:gd name="T15" fmla="*/ 15 h 397"/>
                <a:gd name="T16" fmla="*/ 124 w 321"/>
                <a:gd name="T17" fmla="*/ 15 h 397"/>
                <a:gd name="T18" fmla="*/ 119 w 321"/>
                <a:gd name="T19" fmla="*/ 22 h 397"/>
                <a:gd name="T20" fmla="*/ 121 w 321"/>
                <a:gd name="T21" fmla="*/ 28 h 397"/>
                <a:gd name="T22" fmla="*/ 113 w 321"/>
                <a:gd name="T23" fmla="*/ 87 h 397"/>
                <a:gd name="T24" fmla="*/ 113 w 321"/>
                <a:gd name="T25" fmla="*/ 90 h 397"/>
                <a:gd name="T26" fmla="*/ 90 w 321"/>
                <a:gd name="T27" fmla="*/ 5 h 397"/>
                <a:gd name="T28" fmla="*/ 87 w 321"/>
                <a:gd name="T29" fmla="*/ 5 h 397"/>
                <a:gd name="T30" fmla="*/ 2 w 321"/>
                <a:gd name="T31" fmla="*/ 49 h 397"/>
                <a:gd name="T32" fmla="*/ 13 w 321"/>
                <a:gd name="T33" fmla="*/ 211 h 397"/>
                <a:gd name="T34" fmla="*/ 43 w 321"/>
                <a:gd name="T35" fmla="*/ 217 h 397"/>
                <a:gd name="T36" fmla="*/ 38 w 321"/>
                <a:gd name="T37" fmla="*/ 73 h 397"/>
                <a:gd name="T38" fmla="*/ 42 w 321"/>
                <a:gd name="T39" fmla="*/ 76 h 397"/>
                <a:gd name="T40" fmla="*/ 42 w 321"/>
                <a:gd name="T41" fmla="*/ 76 h 397"/>
                <a:gd name="T42" fmla="*/ 47 w 321"/>
                <a:gd name="T43" fmla="*/ 148 h 397"/>
                <a:gd name="T44" fmla="*/ 53 w 321"/>
                <a:gd name="T45" fmla="*/ 222 h 397"/>
                <a:gd name="T46" fmla="*/ 54 w 321"/>
                <a:gd name="T47" fmla="*/ 223 h 397"/>
                <a:gd name="T48" fmla="*/ 61 w 321"/>
                <a:gd name="T49" fmla="*/ 238 h 397"/>
                <a:gd name="T50" fmla="*/ 73 w 321"/>
                <a:gd name="T51" fmla="*/ 397 h 397"/>
                <a:gd name="T52" fmla="*/ 106 w 321"/>
                <a:gd name="T53" fmla="*/ 397 h 397"/>
                <a:gd name="T54" fmla="*/ 121 w 321"/>
                <a:gd name="T55" fmla="*/ 272 h 397"/>
                <a:gd name="T56" fmla="*/ 124 w 321"/>
                <a:gd name="T57" fmla="*/ 273 h 397"/>
                <a:gd name="T58" fmla="*/ 128 w 321"/>
                <a:gd name="T59" fmla="*/ 272 h 397"/>
                <a:gd name="T60" fmla="*/ 144 w 321"/>
                <a:gd name="T61" fmla="*/ 397 h 397"/>
                <a:gd name="T62" fmla="*/ 176 w 321"/>
                <a:gd name="T63" fmla="*/ 397 h 397"/>
                <a:gd name="T64" fmla="*/ 187 w 321"/>
                <a:gd name="T65" fmla="*/ 240 h 397"/>
                <a:gd name="T66" fmla="*/ 196 w 321"/>
                <a:gd name="T67" fmla="*/ 223 h 397"/>
                <a:gd name="T68" fmla="*/ 196 w 321"/>
                <a:gd name="T69" fmla="*/ 222 h 397"/>
                <a:gd name="T70" fmla="*/ 200 w 321"/>
                <a:gd name="T71" fmla="*/ 173 h 397"/>
                <a:gd name="T72" fmla="*/ 207 w 321"/>
                <a:gd name="T73" fmla="*/ 79 h 397"/>
                <a:gd name="T74" fmla="*/ 207 w 321"/>
                <a:gd name="T75" fmla="*/ 78 h 397"/>
                <a:gd name="T76" fmla="*/ 211 w 321"/>
                <a:gd name="T77" fmla="*/ 73 h 397"/>
                <a:gd name="T78" fmla="*/ 274 w 321"/>
                <a:gd name="T79" fmla="*/ 134 h 397"/>
                <a:gd name="T80" fmla="*/ 301 w 321"/>
                <a:gd name="T81" fmla="*/ 141 h 397"/>
                <a:gd name="T82" fmla="*/ 321 w 321"/>
                <a:gd name="T83" fmla="*/ 103 h 397"/>
                <a:gd name="T84" fmla="*/ 273 w 321"/>
                <a:gd name="T85" fmla="*/ 8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1" h="397">
                  <a:moveTo>
                    <a:pt x="273" y="82"/>
                  </a:moveTo>
                  <a:cubicBezTo>
                    <a:pt x="250" y="57"/>
                    <a:pt x="252" y="46"/>
                    <a:pt x="251" y="41"/>
                  </a:cubicBezTo>
                  <a:cubicBezTo>
                    <a:pt x="249" y="33"/>
                    <a:pt x="204" y="0"/>
                    <a:pt x="167" y="5"/>
                  </a:cubicBezTo>
                  <a:cubicBezTo>
                    <a:pt x="167" y="5"/>
                    <a:pt x="165" y="6"/>
                    <a:pt x="162" y="8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5"/>
                    <a:pt x="88" y="5"/>
                    <a:pt x="87" y="5"/>
                  </a:cubicBezTo>
                  <a:cubicBezTo>
                    <a:pt x="50" y="10"/>
                    <a:pt x="3" y="23"/>
                    <a:pt x="2" y="49"/>
                  </a:cubicBezTo>
                  <a:cubicBezTo>
                    <a:pt x="0" y="61"/>
                    <a:pt x="7" y="183"/>
                    <a:pt x="13" y="211"/>
                  </a:cubicBezTo>
                  <a:cubicBezTo>
                    <a:pt x="24" y="218"/>
                    <a:pt x="38" y="217"/>
                    <a:pt x="43" y="217"/>
                  </a:cubicBezTo>
                  <a:cubicBezTo>
                    <a:pt x="41" y="198"/>
                    <a:pt x="35" y="70"/>
                    <a:pt x="38" y="73"/>
                  </a:cubicBezTo>
                  <a:cubicBezTo>
                    <a:pt x="40" y="74"/>
                    <a:pt x="41" y="75"/>
                    <a:pt x="42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50" y="190"/>
                    <a:pt x="53" y="222"/>
                    <a:pt x="53" y="222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9"/>
                    <a:pt x="58" y="233"/>
                    <a:pt x="61" y="238"/>
                  </a:cubicBezTo>
                  <a:cubicBezTo>
                    <a:pt x="73" y="397"/>
                    <a:pt x="73" y="397"/>
                    <a:pt x="73" y="397"/>
                  </a:cubicBezTo>
                  <a:cubicBezTo>
                    <a:pt x="106" y="397"/>
                    <a:pt x="106" y="397"/>
                    <a:pt x="106" y="397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2" y="272"/>
                    <a:pt x="123" y="273"/>
                    <a:pt x="124" y="273"/>
                  </a:cubicBezTo>
                  <a:cubicBezTo>
                    <a:pt x="125" y="273"/>
                    <a:pt x="127" y="272"/>
                    <a:pt x="128" y="272"/>
                  </a:cubicBezTo>
                  <a:cubicBezTo>
                    <a:pt x="144" y="397"/>
                    <a:pt x="144" y="397"/>
                    <a:pt x="144" y="397"/>
                  </a:cubicBezTo>
                  <a:cubicBezTo>
                    <a:pt x="176" y="397"/>
                    <a:pt x="176" y="397"/>
                    <a:pt x="176" y="397"/>
                  </a:cubicBezTo>
                  <a:cubicBezTo>
                    <a:pt x="187" y="240"/>
                    <a:pt x="187" y="240"/>
                    <a:pt x="187" y="240"/>
                  </a:cubicBezTo>
                  <a:cubicBezTo>
                    <a:pt x="191" y="235"/>
                    <a:pt x="194" y="229"/>
                    <a:pt x="196" y="223"/>
                  </a:cubicBezTo>
                  <a:cubicBezTo>
                    <a:pt x="196" y="222"/>
                    <a:pt x="196" y="222"/>
                    <a:pt x="196" y="222"/>
                  </a:cubicBezTo>
                  <a:cubicBezTo>
                    <a:pt x="196" y="222"/>
                    <a:pt x="198" y="202"/>
                    <a:pt x="200" y="173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8"/>
                    <a:pt x="207" y="78"/>
                  </a:cubicBezTo>
                  <a:cubicBezTo>
                    <a:pt x="209" y="76"/>
                    <a:pt x="210" y="74"/>
                    <a:pt x="211" y="73"/>
                  </a:cubicBezTo>
                  <a:cubicBezTo>
                    <a:pt x="213" y="70"/>
                    <a:pt x="229" y="118"/>
                    <a:pt x="274" y="134"/>
                  </a:cubicBezTo>
                  <a:cubicBezTo>
                    <a:pt x="310" y="147"/>
                    <a:pt x="301" y="141"/>
                    <a:pt x="301" y="141"/>
                  </a:cubicBezTo>
                  <a:cubicBezTo>
                    <a:pt x="301" y="134"/>
                    <a:pt x="314" y="111"/>
                    <a:pt x="321" y="103"/>
                  </a:cubicBezTo>
                  <a:cubicBezTo>
                    <a:pt x="295" y="101"/>
                    <a:pt x="293" y="105"/>
                    <a:pt x="2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6" name="Freeform 192"/>
            <p:cNvSpPr>
              <a:spLocks/>
            </p:cNvSpPr>
            <p:nvPr/>
          </p:nvSpPr>
          <p:spPr bwMode="auto">
            <a:xfrm>
              <a:off x="8640763" y="5619750"/>
              <a:ext cx="195263" cy="279400"/>
            </a:xfrm>
            <a:custGeom>
              <a:avLst/>
              <a:gdLst>
                <a:gd name="T0" fmla="*/ 5 w 112"/>
                <a:gd name="T1" fmla="*/ 75 h 160"/>
                <a:gd name="T2" fmla="*/ 0 w 112"/>
                <a:gd name="T3" fmla="*/ 93 h 160"/>
                <a:gd name="T4" fmla="*/ 5 w 112"/>
                <a:gd name="T5" fmla="*/ 111 h 160"/>
                <a:gd name="T6" fmla="*/ 8 w 112"/>
                <a:gd name="T7" fmla="*/ 107 h 160"/>
                <a:gd name="T8" fmla="*/ 57 w 112"/>
                <a:gd name="T9" fmla="*/ 160 h 160"/>
                <a:gd name="T10" fmla="*/ 104 w 112"/>
                <a:gd name="T11" fmla="*/ 105 h 160"/>
                <a:gd name="T12" fmla="*/ 108 w 112"/>
                <a:gd name="T13" fmla="*/ 111 h 160"/>
                <a:gd name="T14" fmla="*/ 112 w 112"/>
                <a:gd name="T15" fmla="*/ 93 h 160"/>
                <a:gd name="T16" fmla="*/ 108 w 112"/>
                <a:gd name="T17" fmla="*/ 74 h 160"/>
                <a:gd name="T18" fmla="*/ 106 w 112"/>
                <a:gd name="T19" fmla="*/ 75 h 160"/>
                <a:gd name="T20" fmla="*/ 106 w 112"/>
                <a:gd name="T21" fmla="*/ 60 h 160"/>
                <a:gd name="T22" fmla="*/ 65 w 112"/>
                <a:gd name="T23" fmla="*/ 50 h 160"/>
                <a:gd name="T24" fmla="*/ 71 w 112"/>
                <a:gd name="T25" fmla="*/ 52 h 160"/>
                <a:gd name="T26" fmla="*/ 110 w 112"/>
                <a:gd name="T27" fmla="*/ 39 h 160"/>
                <a:gd name="T28" fmla="*/ 20 w 112"/>
                <a:gd name="T29" fmla="*/ 29 h 160"/>
                <a:gd name="T30" fmla="*/ 2 w 112"/>
                <a:gd name="T31" fmla="*/ 41 h 160"/>
                <a:gd name="T32" fmla="*/ 14 w 112"/>
                <a:gd name="T33" fmla="*/ 41 h 160"/>
                <a:gd name="T34" fmla="*/ 6 w 112"/>
                <a:gd name="T35" fmla="*/ 67 h 160"/>
                <a:gd name="T36" fmla="*/ 5 w 112"/>
                <a:gd name="T37" fmla="*/ 75 h 160"/>
                <a:gd name="T38" fmla="*/ 5 w 112"/>
                <a:gd name="T39" fmla="*/ 7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60">
                  <a:moveTo>
                    <a:pt x="5" y="75"/>
                  </a:moveTo>
                  <a:cubicBezTo>
                    <a:pt x="2" y="75"/>
                    <a:pt x="0" y="83"/>
                    <a:pt x="0" y="93"/>
                  </a:cubicBezTo>
                  <a:cubicBezTo>
                    <a:pt x="0" y="103"/>
                    <a:pt x="2" y="111"/>
                    <a:pt x="5" y="111"/>
                  </a:cubicBezTo>
                  <a:cubicBezTo>
                    <a:pt x="6" y="111"/>
                    <a:pt x="7" y="110"/>
                    <a:pt x="8" y="107"/>
                  </a:cubicBezTo>
                  <a:cubicBezTo>
                    <a:pt x="16" y="137"/>
                    <a:pt x="42" y="160"/>
                    <a:pt x="57" y="160"/>
                  </a:cubicBezTo>
                  <a:cubicBezTo>
                    <a:pt x="75" y="160"/>
                    <a:pt x="101" y="139"/>
                    <a:pt x="104" y="105"/>
                  </a:cubicBezTo>
                  <a:cubicBezTo>
                    <a:pt x="105" y="108"/>
                    <a:pt x="106" y="111"/>
                    <a:pt x="108" y="111"/>
                  </a:cubicBezTo>
                  <a:cubicBezTo>
                    <a:pt x="110" y="111"/>
                    <a:pt x="112" y="103"/>
                    <a:pt x="112" y="93"/>
                  </a:cubicBezTo>
                  <a:cubicBezTo>
                    <a:pt x="112" y="83"/>
                    <a:pt x="110" y="74"/>
                    <a:pt x="108" y="74"/>
                  </a:cubicBezTo>
                  <a:cubicBezTo>
                    <a:pt x="107" y="74"/>
                    <a:pt x="107" y="75"/>
                    <a:pt x="106" y="75"/>
                  </a:cubicBezTo>
                  <a:cubicBezTo>
                    <a:pt x="107" y="71"/>
                    <a:pt x="107" y="66"/>
                    <a:pt x="106" y="60"/>
                  </a:cubicBezTo>
                  <a:cubicBezTo>
                    <a:pt x="98" y="67"/>
                    <a:pt x="82" y="58"/>
                    <a:pt x="65" y="50"/>
                  </a:cubicBezTo>
                  <a:cubicBezTo>
                    <a:pt x="67" y="50"/>
                    <a:pt x="69" y="51"/>
                    <a:pt x="71" y="52"/>
                  </a:cubicBezTo>
                  <a:cubicBezTo>
                    <a:pt x="99" y="67"/>
                    <a:pt x="110" y="39"/>
                    <a:pt x="110" y="39"/>
                  </a:cubicBezTo>
                  <a:cubicBezTo>
                    <a:pt x="110" y="39"/>
                    <a:pt x="76" y="0"/>
                    <a:pt x="20" y="29"/>
                  </a:cubicBezTo>
                  <a:cubicBezTo>
                    <a:pt x="15" y="32"/>
                    <a:pt x="8" y="39"/>
                    <a:pt x="2" y="41"/>
                  </a:cubicBezTo>
                  <a:cubicBezTo>
                    <a:pt x="2" y="41"/>
                    <a:pt x="7" y="41"/>
                    <a:pt x="14" y="41"/>
                  </a:cubicBezTo>
                  <a:cubicBezTo>
                    <a:pt x="8" y="45"/>
                    <a:pt x="5" y="53"/>
                    <a:pt x="6" y="67"/>
                  </a:cubicBezTo>
                  <a:cubicBezTo>
                    <a:pt x="6" y="69"/>
                    <a:pt x="5" y="72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7" name="Freeform 193"/>
            <p:cNvSpPr>
              <a:spLocks/>
            </p:cNvSpPr>
            <p:nvPr/>
          </p:nvSpPr>
          <p:spPr bwMode="auto">
            <a:xfrm>
              <a:off x="8591551" y="6591300"/>
              <a:ext cx="104775" cy="38100"/>
            </a:xfrm>
            <a:custGeom>
              <a:avLst/>
              <a:gdLst>
                <a:gd name="T0" fmla="*/ 31 w 60"/>
                <a:gd name="T1" fmla="*/ 0 h 22"/>
                <a:gd name="T2" fmla="*/ 21 w 60"/>
                <a:gd name="T3" fmla="*/ 21 h 22"/>
                <a:gd name="T4" fmla="*/ 48 w 60"/>
                <a:gd name="T5" fmla="*/ 12 h 22"/>
                <a:gd name="T6" fmla="*/ 52 w 60"/>
                <a:gd name="T7" fmla="*/ 12 h 22"/>
                <a:gd name="T8" fmla="*/ 59 w 60"/>
                <a:gd name="T9" fmla="*/ 11 h 22"/>
                <a:gd name="T10" fmla="*/ 59 w 60"/>
                <a:gd name="T11" fmla="*/ 1 h 22"/>
                <a:gd name="T12" fmla="*/ 60 w 60"/>
                <a:gd name="T13" fmla="*/ 0 h 22"/>
                <a:gd name="T14" fmla="*/ 31 w 6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2">
                  <a:moveTo>
                    <a:pt x="31" y="0"/>
                  </a:moveTo>
                  <a:cubicBezTo>
                    <a:pt x="31" y="0"/>
                    <a:pt x="0" y="19"/>
                    <a:pt x="21" y="21"/>
                  </a:cubicBezTo>
                  <a:cubicBezTo>
                    <a:pt x="33" y="22"/>
                    <a:pt x="41" y="17"/>
                    <a:pt x="48" y="12"/>
                  </a:cubicBezTo>
                  <a:cubicBezTo>
                    <a:pt x="52" y="9"/>
                    <a:pt x="51" y="12"/>
                    <a:pt x="52" y="12"/>
                  </a:cubicBezTo>
                  <a:cubicBezTo>
                    <a:pt x="54" y="12"/>
                    <a:pt x="58" y="12"/>
                    <a:pt x="59" y="11"/>
                  </a:cubicBezTo>
                  <a:cubicBezTo>
                    <a:pt x="60" y="3"/>
                    <a:pt x="59" y="1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8" name="Freeform 194"/>
            <p:cNvSpPr>
              <a:spLocks/>
            </p:cNvSpPr>
            <p:nvPr/>
          </p:nvSpPr>
          <p:spPr bwMode="auto">
            <a:xfrm>
              <a:off x="8772526" y="6591300"/>
              <a:ext cx="106363" cy="38100"/>
            </a:xfrm>
            <a:custGeom>
              <a:avLst/>
              <a:gdLst>
                <a:gd name="T0" fmla="*/ 2 w 61"/>
                <a:gd name="T1" fmla="*/ 11 h 22"/>
                <a:gd name="T2" fmla="*/ 8 w 61"/>
                <a:gd name="T3" fmla="*/ 12 h 22"/>
                <a:gd name="T4" fmla="*/ 12 w 61"/>
                <a:gd name="T5" fmla="*/ 12 h 22"/>
                <a:gd name="T6" fmla="*/ 40 w 61"/>
                <a:gd name="T7" fmla="*/ 21 h 22"/>
                <a:gd name="T8" fmla="*/ 29 w 61"/>
                <a:gd name="T9" fmla="*/ 0 h 22"/>
                <a:gd name="T10" fmla="*/ 1 w 61"/>
                <a:gd name="T11" fmla="*/ 0 h 22"/>
                <a:gd name="T12" fmla="*/ 1 w 61"/>
                <a:gd name="T13" fmla="*/ 1 h 22"/>
                <a:gd name="T14" fmla="*/ 2 w 61"/>
                <a:gd name="T1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">
                  <a:moveTo>
                    <a:pt x="2" y="11"/>
                  </a:moveTo>
                  <a:cubicBezTo>
                    <a:pt x="3" y="12"/>
                    <a:pt x="7" y="12"/>
                    <a:pt x="8" y="12"/>
                  </a:cubicBezTo>
                  <a:cubicBezTo>
                    <a:pt x="10" y="12"/>
                    <a:pt x="8" y="9"/>
                    <a:pt x="12" y="12"/>
                  </a:cubicBezTo>
                  <a:cubicBezTo>
                    <a:pt x="19" y="17"/>
                    <a:pt x="27" y="22"/>
                    <a:pt x="40" y="21"/>
                  </a:cubicBezTo>
                  <a:cubicBezTo>
                    <a:pt x="61" y="19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3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9" name="Freeform 195"/>
            <p:cNvSpPr>
              <a:spLocks/>
            </p:cNvSpPr>
            <p:nvPr/>
          </p:nvSpPr>
          <p:spPr bwMode="auto">
            <a:xfrm>
              <a:off x="8951913" y="6127750"/>
              <a:ext cx="258763" cy="488950"/>
            </a:xfrm>
            <a:custGeom>
              <a:avLst/>
              <a:gdLst>
                <a:gd name="T0" fmla="*/ 82 w 149"/>
                <a:gd name="T1" fmla="*/ 69 h 281"/>
                <a:gd name="T2" fmla="*/ 130 w 149"/>
                <a:gd name="T3" fmla="*/ 81 h 281"/>
                <a:gd name="T4" fmla="*/ 139 w 149"/>
                <a:gd name="T5" fmla="*/ 42 h 281"/>
                <a:gd name="T6" fmla="*/ 91 w 149"/>
                <a:gd name="T7" fmla="*/ 30 h 281"/>
                <a:gd name="T8" fmla="*/ 91 w 149"/>
                <a:gd name="T9" fmla="*/ 0 h 281"/>
                <a:gd name="T10" fmla="*/ 59 w 149"/>
                <a:gd name="T11" fmla="*/ 0 h 281"/>
                <a:gd name="T12" fmla="*/ 59 w 149"/>
                <a:gd name="T13" fmla="*/ 33 h 281"/>
                <a:gd name="T14" fmla="*/ 2 w 149"/>
                <a:gd name="T15" fmla="*/ 94 h 281"/>
                <a:gd name="T16" fmla="*/ 62 w 149"/>
                <a:gd name="T17" fmla="*/ 157 h 281"/>
                <a:gd name="T18" fmla="*/ 98 w 149"/>
                <a:gd name="T19" fmla="*/ 187 h 281"/>
                <a:gd name="T20" fmla="*/ 66 w 149"/>
                <a:gd name="T21" fmla="*/ 208 h 281"/>
                <a:gd name="T22" fmla="*/ 10 w 149"/>
                <a:gd name="T23" fmla="*/ 193 h 281"/>
                <a:gd name="T24" fmla="*/ 0 w 149"/>
                <a:gd name="T25" fmla="*/ 233 h 281"/>
                <a:gd name="T26" fmla="*/ 57 w 149"/>
                <a:gd name="T27" fmla="*/ 248 h 281"/>
                <a:gd name="T28" fmla="*/ 57 w 149"/>
                <a:gd name="T29" fmla="*/ 281 h 281"/>
                <a:gd name="T30" fmla="*/ 90 w 149"/>
                <a:gd name="T31" fmla="*/ 281 h 281"/>
                <a:gd name="T32" fmla="*/ 90 w 149"/>
                <a:gd name="T33" fmla="*/ 246 h 281"/>
                <a:gd name="T34" fmla="*/ 149 w 149"/>
                <a:gd name="T35" fmla="*/ 182 h 281"/>
                <a:gd name="T36" fmla="*/ 93 w 149"/>
                <a:gd name="T37" fmla="*/ 118 h 281"/>
                <a:gd name="T38" fmla="*/ 53 w 149"/>
                <a:gd name="T39" fmla="*/ 88 h 281"/>
                <a:gd name="T40" fmla="*/ 82 w 149"/>
                <a:gd name="T41" fmla="*/ 6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9" h="281">
                  <a:moveTo>
                    <a:pt x="82" y="69"/>
                  </a:moveTo>
                  <a:cubicBezTo>
                    <a:pt x="106" y="69"/>
                    <a:pt x="121" y="77"/>
                    <a:pt x="130" y="81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28" y="36"/>
                    <a:pt x="113" y="31"/>
                    <a:pt x="91" y="3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23" y="40"/>
                    <a:pt x="2" y="64"/>
                    <a:pt x="2" y="94"/>
                  </a:cubicBezTo>
                  <a:cubicBezTo>
                    <a:pt x="2" y="127"/>
                    <a:pt x="27" y="145"/>
                    <a:pt x="62" y="157"/>
                  </a:cubicBezTo>
                  <a:cubicBezTo>
                    <a:pt x="87" y="166"/>
                    <a:pt x="98" y="174"/>
                    <a:pt x="98" y="187"/>
                  </a:cubicBezTo>
                  <a:cubicBezTo>
                    <a:pt x="98" y="201"/>
                    <a:pt x="85" y="208"/>
                    <a:pt x="66" y="208"/>
                  </a:cubicBezTo>
                  <a:cubicBezTo>
                    <a:pt x="44" y="208"/>
                    <a:pt x="24" y="201"/>
                    <a:pt x="10" y="19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41"/>
                    <a:pt x="35" y="247"/>
                    <a:pt x="57" y="248"/>
                  </a:cubicBezTo>
                  <a:cubicBezTo>
                    <a:pt x="57" y="281"/>
                    <a:pt x="57" y="281"/>
                    <a:pt x="57" y="28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46"/>
                    <a:pt x="90" y="246"/>
                    <a:pt x="90" y="246"/>
                  </a:cubicBezTo>
                  <a:cubicBezTo>
                    <a:pt x="128" y="239"/>
                    <a:pt x="149" y="213"/>
                    <a:pt x="149" y="182"/>
                  </a:cubicBezTo>
                  <a:cubicBezTo>
                    <a:pt x="149" y="151"/>
                    <a:pt x="133" y="132"/>
                    <a:pt x="93" y="118"/>
                  </a:cubicBezTo>
                  <a:cubicBezTo>
                    <a:pt x="65" y="107"/>
                    <a:pt x="53" y="100"/>
                    <a:pt x="53" y="88"/>
                  </a:cubicBezTo>
                  <a:cubicBezTo>
                    <a:pt x="53" y="79"/>
                    <a:pt x="60" y="69"/>
                    <a:pt x="8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80" name="Freeform 196"/>
            <p:cNvSpPr>
              <a:spLocks/>
            </p:cNvSpPr>
            <p:nvPr/>
          </p:nvSpPr>
          <p:spPr bwMode="auto">
            <a:xfrm>
              <a:off x="9061451" y="6076950"/>
              <a:ext cx="90488" cy="90488"/>
            </a:xfrm>
            <a:custGeom>
              <a:avLst/>
              <a:gdLst>
                <a:gd name="T0" fmla="*/ 10 w 52"/>
                <a:gd name="T1" fmla="*/ 0 h 52"/>
                <a:gd name="T2" fmla="*/ 0 w 52"/>
                <a:gd name="T3" fmla="*/ 18 h 52"/>
                <a:gd name="T4" fmla="*/ 35 w 52"/>
                <a:gd name="T5" fmla="*/ 17 h 52"/>
                <a:gd name="T6" fmla="*/ 34 w 52"/>
                <a:gd name="T7" fmla="*/ 40 h 52"/>
                <a:gd name="T8" fmla="*/ 40 w 52"/>
                <a:gd name="T9" fmla="*/ 45 h 52"/>
                <a:gd name="T10" fmla="*/ 47 w 52"/>
                <a:gd name="T11" fmla="*/ 38 h 52"/>
                <a:gd name="T12" fmla="*/ 10 w 5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5" y="52"/>
                    <a:pt x="47" y="38"/>
                  </a:cubicBezTo>
                  <a:cubicBezTo>
                    <a:pt x="52" y="3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</p:grpSp>
      <p:sp>
        <p:nvSpPr>
          <p:cNvPr id="81" name="直角三角形 80"/>
          <p:cNvSpPr/>
          <p:nvPr/>
        </p:nvSpPr>
        <p:spPr>
          <a:xfrm rot="13500000">
            <a:off x="6511925" y="38141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11776" y="30077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12570" y="46499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11132" y="54564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90406" y="36728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90406" y="28521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90406" y="44951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90406" y="53159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967371" y="53105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961683" y="5582743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934923" y="45185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929235" y="4790655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967371" y="35796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961683" y="3851845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934923" y="278760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929235" y="3059757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7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1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5" name="燕尾形 5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9" name="燕尾形 5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利润来源分析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535897" y="1773937"/>
            <a:ext cx="2647163" cy="2087111"/>
            <a:chOff x="120923" y="358911"/>
            <a:chExt cx="2706615" cy="2133985"/>
          </a:xfrm>
        </p:grpSpPr>
        <p:grpSp>
          <p:nvGrpSpPr>
            <p:cNvPr id="97" name="组合 96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99" name="图表 98"/>
              <p:cNvGraphicFramePr/>
              <p:nvPr>
                <p:extLst>
                  <p:ext uri="{D42A27DB-BD31-4B8C-83A1-F6EECF244321}">
                    <p14:modId xmlns:p14="http://schemas.microsoft.com/office/powerpoint/2010/main" val="1574386490"/>
                  </p:ext>
                </p:extLst>
              </p:nvPr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00" name="椭圆 99"/>
              <p:cNvSpPr/>
              <p:nvPr/>
            </p:nvSpPr>
            <p:spPr>
              <a:xfrm>
                <a:off x="4197058" y="3642936"/>
                <a:ext cx="1782375" cy="1782373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98" name="文本框 29"/>
            <p:cNvSpPr txBox="1"/>
            <p:nvPr/>
          </p:nvSpPr>
          <p:spPr>
            <a:xfrm>
              <a:off x="1116356" y="1085110"/>
              <a:ext cx="948783" cy="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25%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01" name="直接连接符 100"/>
          <p:cNvCxnSpPr/>
          <p:nvPr/>
        </p:nvCxnSpPr>
        <p:spPr>
          <a:xfrm>
            <a:off x="1836485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1980502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1836485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3768145" y="1773937"/>
            <a:ext cx="2647163" cy="2087111"/>
            <a:chOff x="8617867" y="296237"/>
            <a:chExt cx="2830704" cy="2231821"/>
          </a:xfrm>
        </p:grpSpPr>
        <p:grpSp>
          <p:nvGrpSpPr>
            <p:cNvPr id="105" name="组合 104"/>
            <p:cNvGrpSpPr/>
            <p:nvPr/>
          </p:nvGrpSpPr>
          <p:grpSpPr>
            <a:xfrm>
              <a:off x="8617867" y="296237"/>
              <a:ext cx="2830704" cy="2231821"/>
              <a:chOff x="3430102" y="3226788"/>
              <a:chExt cx="3316286" cy="2614670"/>
            </a:xfrm>
          </p:grpSpPr>
          <p:graphicFrame>
            <p:nvGraphicFramePr>
              <p:cNvPr id="107" name="图表 106"/>
              <p:cNvGraphicFramePr/>
              <p:nvPr>
                <p:extLst>
                  <p:ext uri="{D42A27DB-BD31-4B8C-83A1-F6EECF244321}">
                    <p14:modId xmlns:p14="http://schemas.microsoft.com/office/powerpoint/2010/main" val="183629052"/>
                  </p:ext>
                </p:extLst>
              </p:nvPr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8" name="椭圆 107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06" name="文本框 54"/>
            <p:cNvSpPr txBox="1"/>
            <p:nvPr/>
          </p:nvSpPr>
          <p:spPr>
            <a:xfrm>
              <a:off x="9694761" y="1055730"/>
              <a:ext cx="1008700" cy="62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50%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4088937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4232954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4088937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940329" y="1773937"/>
            <a:ext cx="2647163" cy="2087111"/>
            <a:chOff x="120923" y="2132856"/>
            <a:chExt cx="2748248" cy="2166810"/>
          </a:xfrm>
        </p:grpSpPr>
        <p:grpSp>
          <p:nvGrpSpPr>
            <p:cNvPr id="113" name="组合 112"/>
            <p:cNvGrpSpPr/>
            <p:nvPr/>
          </p:nvGrpSpPr>
          <p:grpSpPr>
            <a:xfrm>
              <a:off x="120923" y="2132856"/>
              <a:ext cx="2748248" cy="2166810"/>
              <a:chOff x="3430102" y="3226788"/>
              <a:chExt cx="3316286" cy="2614670"/>
            </a:xfrm>
          </p:grpSpPr>
          <p:graphicFrame>
            <p:nvGraphicFramePr>
              <p:cNvPr id="115" name="图表 114"/>
              <p:cNvGraphicFramePr/>
              <p:nvPr>
                <p:extLst>
                  <p:ext uri="{D42A27DB-BD31-4B8C-83A1-F6EECF244321}">
                    <p14:modId xmlns:p14="http://schemas.microsoft.com/office/powerpoint/2010/main" val="4090526251"/>
                  </p:ext>
                </p:extLst>
              </p:nvPr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16" name="椭圆 115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14" name="文本框 53"/>
            <p:cNvSpPr txBox="1"/>
            <p:nvPr/>
          </p:nvSpPr>
          <p:spPr>
            <a:xfrm>
              <a:off x="1153570" y="2879269"/>
              <a:ext cx="911569" cy="60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75%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17" name="直接连接符 116"/>
          <p:cNvCxnSpPr/>
          <p:nvPr/>
        </p:nvCxnSpPr>
        <p:spPr>
          <a:xfrm>
            <a:off x="6271292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6415309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9" name="矩形 47"/>
          <p:cNvSpPr>
            <a:spLocks noChangeArrowheads="1"/>
          </p:cNvSpPr>
          <p:nvPr/>
        </p:nvSpPr>
        <p:spPr bwMode="auto">
          <a:xfrm>
            <a:off x="6271292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8130944" y="1773937"/>
            <a:ext cx="2647163" cy="2087111"/>
            <a:chOff x="120923" y="358911"/>
            <a:chExt cx="2706615" cy="213398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123" name="图表 122"/>
              <p:cNvGraphicFramePr/>
              <p:nvPr>
                <p:extLst>
                  <p:ext uri="{D42A27DB-BD31-4B8C-83A1-F6EECF244321}">
                    <p14:modId xmlns:p14="http://schemas.microsoft.com/office/powerpoint/2010/main" val="1743731599"/>
                  </p:ext>
                </p:extLst>
              </p:nvPr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124" name="椭圆 123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22" name="文本框 29"/>
            <p:cNvSpPr txBox="1"/>
            <p:nvPr/>
          </p:nvSpPr>
          <p:spPr>
            <a:xfrm>
              <a:off x="1116356" y="1085110"/>
              <a:ext cx="948783" cy="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25%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25" name="直接连接符 124"/>
          <p:cNvCxnSpPr/>
          <p:nvPr/>
        </p:nvCxnSpPr>
        <p:spPr>
          <a:xfrm>
            <a:off x="8481425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8625442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8481425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/>
      <p:bldP spid="102" grpId="0"/>
      <p:bldP spid="103" grpId="0"/>
      <p:bldP spid="110" grpId="0"/>
      <p:bldP spid="111" grpId="0"/>
      <p:bldP spid="118" grpId="0"/>
      <p:bldP spid="119" grpId="0"/>
      <p:bldP spid="126" grpId="0"/>
      <p:bldP spid="1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市场开拓计划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五年发展计划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销售网络布局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短期盈利计划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1" name="KSO_Shape"/>
          <p:cNvSpPr>
            <a:spLocks/>
          </p:cNvSpPr>
          <p:nvPr/>
        </p:nvSpPr>
        <p:spPr bwMode="auto">
          <a:xfrm>
            <a:off x="3991340" y="2797589"/>
            <a:ext cx="826873" cy="702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u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237249" y="500961"/>
            <a:ext cx="1703903" cy="1703903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</a:p>
          </p:txBody>
        </p:sp>
      </p:grpSp>
      <p:sp>
        <p:nvSpPr>
          <p:cNvPr id="75" name="标题 4"/>
          <p:cNvSpPr txBox="1">
            <a:spLocks/>
          </p:cNvSpPr>
          <p:nvPr/>
        </p:nvSpPr>
        <p:spPr>
          <a:xfrm>
            <a:off x="5549140" y="116851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538588" y="19885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941152" y="70484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534215" y="109992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4941874" y="1605903"/>
            <a:ext cx="295375" cy="295375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055041" y="865344"/>
            <a:ext cx="173821" cy="17382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文本框 9"/>
          <p:cNvSpPr txBox="1"/>
          <p:nvPr/>
        </p:nvSpPr>
        <p:spPr>
          <a:xfrm>
            <a:off x="1129035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（我们是谁）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圆角矩形 191"/>
          <p:cNvSpPr/>
          <p:nvPr/>
        </p:nvSpPr>
        <p:spPr>
          <a:xfrm>
            <a:off x="1280455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1712503" y="3158840"/>
            <a:ext cx="936104" cy="936104"/>
            <a:chOff x="1677608" y="2996952"/>
            <a:chExt cx="1395643" cy="1395643"/>
          </a:xfrm>
        </p:grpSpPr>
        <p:sp>
          <p:nvSpPr>
            <p:cNvPr id="1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96" name="文本框 9"/>
          <p:cNvSpPr txBox="1"/>
          <p:nvPr/>
        </p:nvSpPr>
        <p:spPr>
          <a:xfrm>
            <a:off x="1417067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itchFamily="34" charset="-122"/>
                <a:ea typeface="微软雅黑" pitchFamily="34" charset="-122"/>
              </a:rPr>
              <a:t>公司与团队</a:t>
            </a:r>
            <a:endParaRPr lang="en-US" altLang="zh-CN" sz="2000" b="1" dirty="0" smtClean="0">
              <a:solidFill>
                <a:srgbClr val="1C76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KSO_Shape"/>
          <p:cNvSpPr>
            <a:spLocks/>
          </p:cNvSpPr>
          <p:nvPr/>
        </p:nvSpPr>
        <p:spPr bwMode="auto">
          <a:xfrm>
            <a:off x="1954345" y="349625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98" name="文本框 9"/>
          <p:cNvSpPr txBox="1"/>
          <p:nvPr/>
        </p:nvSpPr>
        <p:spPr>
          <a:xfrm>
            <a:off x="3058443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（我们做什么）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3209863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641911" y="3158840"/>
            <a:ext cx="936104" cy="936104"/>
            <a:chOff x="1677608" y="2996952"/>
            <a:chExt cx="1395643" cy="1395643"/>
          </a:xfrm>
        </p:grpSpPr>
        <p:sp>
          <p:nvSpPr>
            <p:cNvPr id="20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03" name="文本框 9"/>
          <p:cNvSpPr txBox="1"/>
          <p:nvPr/>
        </p:nvSpPr>
        <p:spPr>
          <a:xfrm>
            <a:off x="3346475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en-US" altLang="zh-CN" sz="2000" b="1" dirty="0" smtClean="0">
              <a:solidFill>
                <a:srgbClr val="1C76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KSO_Shape"/>
          <p:cNvSpPr>
            <a:spLocks/>
          </p:cNvSpPr>
          <p:nvPr/>
        </p:nvSpPr>
        <p:spPr bwMode="auto">
          <a:xfrm>
            <a:off x="3937347" y="3491896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05" name="文本框 9"/>
          <p:cNvSpPr txBox="1"/>
          <p:nvPr/>
        </p:nvSpPr>
        <p:spPr>
          <a:xfrm>
            <a:off x="5002659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（我们怎么做）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5154079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5586127" y="3158840"/>
            <a:ext cx="936104" cy="936104"/>
            <a:chOff x="1677608" y="2996952"/>
            <a:chExt cx="1395643" cy="1395643"/>
          </a:xfrm>
        </p:grpSpPr>
        <p:sp>
          <p:nvSpPr>
            <p:cNvPr id="20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10" name="文本框 9"/>
          <p:cNvSpPr txBox="1"/>
          <p:nvPr/>
        </p:nvSpPr>
        <p:spPr>
          <a:xfrm>
            <a:off x="5290691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itchFamily="34" charset="-122"/>
                <a:ea typeface="微软雅黑" pitchFamily="34" charset="-122"/>
              </a:rPr>
              <a:t>产品与运营</a:t>
            </a:r>
            <a:endParaRPr lang="en-US" altLang="zh-CN" sz="2000" b="1" dirty="0" smtClean="0">
              <a:solidFill>
                <a:srgbClr val="1C76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1" name="KSO_Shape"/>
          <p:cNvSpPr>
            <a:spLocks/>
          </p:cNvSpPr>
          <p:nvPr/>
        </p:nvSpPr>
        <p:spPr bwMode="auto">
          <a:xfrm>
            <a:off x="5842569" y="3454538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2" name="文本框 9"/>
          <p:cNvSpPr txBox="1"/>
          <p:nvPr/>
        </p:nvSpPr>
        <p:spPr>
          <a:xfrm>
            <a:off x="6946875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（长期战略目标）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098295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7530343" y="3158840"/>
            <a:ext cx="936104" cy="936104"/>
            <a:chOff x="1677608" y="2996952"/>
            <a:chExt cx="1395643" cy="1395643"/>
          </a:xfrm>
        </p:grpSpPr>
        <p:sp>
          <p:nvSpPr>
            <p:cNvPr id="2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17" name="文本框 9"/>
          <p:cNvSpPr txBox="1"/>
          <p:nvPr/>
        </p:nvSpPr>
        <p:spPr>
          <a:xfrm>
            <a:off x="7234907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en-US" altLang="zh-CN" sz="2000" b="1" dirty="0" smtClean="0">
              <a:solidFill>
                <a:srgbClr val="1C76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KSO_Shape"/>
          <p:cNvSpPr>
            <a:spLocks/>
          </p:cNvSpPr>
          <p:nvPr/>
        </p:nvSpPr>
        <p:spPr bwMode="auto">
          <a:xfrm>
            <a:off x="7825779" y="3463533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9" name="文本框 9"/>
          <p:cNvSpPr txBox="1"/>
          <p:nvPr/>
        </p:nvSpPr>
        <p:spPr>
          <a:xfrm>
            <a:off x="8833891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（商务合作方式）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圆角矩形 219"/>
          <p:cNvSpPr/>
          <p:nvPr/>
        </p:nvSpPr>
        <p:spPr>
          <a:xfrm>
            <a:off x="9042511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9474559" y="3158840"/>
            <a:ext cx="936104" cy="936104"/>
            <a:chOff x="1677608" y="2996952"/>
            <a:chExt cx="1395643" cy="1395643"/>
          </a:xfrm>
        </p:grpSpPr>
        <p:sp>
          <p:nvSpPr>
            <p:cNvPr id="2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24" name="文本框 9"/>
          <p:cNvSpPr txBox="1"/>
          <p:nvPr/>
        </p:nvSpPr>
        <p:spPr>
          <a:xfrm>
            <a:off x="9179123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en-US" altLang="zh-CN" sz="2000" b="1" dirty="0" smtClean="0">
              <a:solidFill>
                <a:srgbClr val="1C76C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KSO_Shape"/>
          <p:cNvSpPr>
            <a:spLocks/>
          </p:cNvSpPr>
          <p:nvPr/>
        </p:nvSpPr>
        <p:spPr bwMode="auto">
          <a:xfrm>
            <a:off x="9772995" y="3482862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1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u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2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191" grpId="0"/>
      <p:bldP spid="192" grpId="0" animBg="1"/>
      <p:bldP spid="196" grpId="0"/>
      <p:bldP spid="197" grpId="0" animBg="1"/>
      <p:bldP spid="198" grpId="0"/>
      <p:bldP spid="199" grpId="0" animBg="1"/>
      <p:bldP spid="203" grpId="0"/>
      <p:bldP spid="204" grpId="0" animBg="1"/>
      <p:bldP spid="205" grpId="0"/>
      <p:bldP spid="206" grpId="0" animBg="1"/>
      <p:bldP spid="210" grpId="0"/>
      <p:bldP spid="211" grpId="0" animBg="1"/>
      <p:bldP spid="212" grpId="0"/>
      <p:bldP spid="213" grpId="0" animBg="1"/>
      <p:bldP spid="217" grpId="0"/>
      <p:bldP spid="218" grpId="0" animBg="1"/>
      <p:bldP spid="219" grpId="0"/>
      <p:bldP spid="220" grpId="0" animBg="1"/>
      <p:bldP spid="224" grpId="0"/>
      <p:bldP spid="225" grpId="0" animBg="1"/>
      <p:bldP spid="2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H="1">
            <a:off x="6220305" y="3140968"/>
            <a:ext cx="5061858" cy="1130346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0237136" y="3161252"/>
            <a:ext cx="885534" cy="88553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4" name="文本框 114"/>
          <p:cNvSpPr txBox="1"/>
          <p:nvPr/>
        </p:nvSpPr>
        <p:spPr>
          <a:xfrm>
            <a:off x="10386346" y="333331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464" y="1911246"/>
            <a:ext cx="5061858" cy="1130346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949295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9098505" y="2205718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464" y="4365104"/>
            <a:ext cx="5061858" cy="1130346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8949295" y="4487510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22" name="文本框 122"/>
          <p:cNvSpPr txBox="1"/>
          <p:nvPr/>
        </p:nvSpPr>
        <p:spPr>
          <a:xfrm>
            <a:off x="9098505" y="4659576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528936" y="3645024"/>
            <a:ext cx="385075" cy="317752"/>
            <a:chOff x="2778125" y="844550"/>
            <a:chExt cx="971550" cy="801688"/>
          </a:xfrm>
          <a:solidFill>
            <a:srgbClr val="00B0F0"/>
          </a:solidFill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>
              <a:off x="3081338" y="1498600"/>
              <a:ext cx="365125" cy="147638"/>
            </a:xfrm>
            <a:custGeom>
              <a:avLst/>
              <a:gdLst>
                <a:gd name="T0" fmla="*/ 88 w 96"/>
                <a:gd name="T1" fmla="*/ 23 h 39"/>
                <a:gd name="T2" fmla="*/ 56 w 96"/>
                <a:gd name="T3" fmla="*/ 23 h 39"/>
                <a:gd name="T4" fmla="*/ 56 w 96"/>
                <a:gd name="T5" fmla="*/ 8 h 39"/>
                <a:gd name="T6" fmla="*/ 48 w 96"/>
                <a:gd name="T7" fmla="*/ 0 h 39"/>
                <a:gd name="T8" fmla="*/ 40 w 96"/>
                <a:gd name="T9" fmla="*/ 8 h 39"/>
                <a:gd name="T10" fmla="*/ 40 w 96"/>
                <a:gd name="T11" fmla="*/ 23 h 39"/>
                <a:gd name="T12" fmla="*/ 8 w 96"/>
                <a:gd name="T13" fmla="*/ 23 h 39"/>
                <a:gd name="T14" fmla="*/ 0 w 96"/>
                <a:gd name="T15" fmla="*/ 31 h 39"/>
                <a:gd name="T16" fmla="*/ 8 w 96"/>
                <a:gd name="T17" fmla="*/ 39 h 39"/>
                <a:gd name="T18" fmla="*/ 88 w 96"/>
                <a:gd name="T19" fmla="*/ 39 h 39"/>
                <a:gd name="T20" fmla="*/ 96 w 96"/>
                <a:gd name="T21" fmla="*/ 31 h 39"/>
                <a:gd name="T22" fmla="*/ 88 w 96"/>
                <a:gd name="T2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9">
                  <a:moveTo>
                    <a:pt x="88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3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6"/>
                    <a:pt x="0" y="31"/>
                  </a:cubicBezTo>
                  <a:cubicBezTo>
                    <a:pt x="0" y="35"/>
                    <a:pt x="3" y="39"/>
                    <a:pt x="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93" y="39"/>
                    <a:pt x="96" y="35"/>
                    <a:pt x="96" y="31"/>
                  </a:cubicBezTo>
                  <a:cubicBezTo>
                    <a:pt x="96" y="26"/>
                    <a:pt x="93" y="23"/>
                    <a:pt x="8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2778125" y="844550"/>
              <a:ext cx="971550" cy="615950"/>
            </a:xfrm>
            <a:custGeom>
              <a:avLst/>
              <a:gdLst>
                <a:gd name="T0" fmla="*/ 240 w 256"/>
                <a:gd name="T1" fmla="*/ 0 h 162"/>
                <a:gd name="T2" fmla="*/ 16 w 256"/>
                <a:gd name="T3" fmla="*/ 0 h 162"/>
                <a:gd name="T4" fmla="*/ 0 w 256"/>
                <a:gd name="T5" fmla="*/ 16 h 162"/>
                <a:gd name="T6" fmla="*/ 0 w 256"/>
                <a:gd name="T7" fmla="*/ 146 h 162"/>
                <a:gd name="T8" fmla="*/ 16 w 256"/>
                <a:gd name="T9" fmla="*/ 162 h 162"/>
                <a:gd name="T10" fmla="*/ 240 w 256"/>
                <a:gd name="T11" fmla="*/ 162 h 162"/>
                <a:gd name="T12" fmla="*/ 256 w 256"/>
                <a:gd name="T13" fmla="*/ 146 h 162"/>
                <a:gd name="T14" fmla="*/ 256 w 256"/>
                <a:gd name="T15" fmla="*/ 16 h 162"/>
                <a:gd name="T16" fmla="*/ 240 w 256"/>
                <a:gd name="T17" fmla="*/ 0 h 162"/>
                <a:gd name="T18" fmla="*/ 16 w 256"/>
                <a:gd name="T19" fmla="*/ 146 h 162"/>
                <a:gd name="T20" fmla="*/ 16 w 256"/>
                <a:gd name="T21" fmla="*/ 134 h 162"/>
                <a:gd name="T22" fmla="*/ 169 w 256"/>
                <a:gd name="T23" fmla="*/ 134 h 162"/>
                <a:gd name="T24" fmla="*/ 175 w 256"/>
                <a:gd name="T25" fmla="*/ 129 h 162"/>
                <a:gd name="T26" fmla="*/ 169 w 256"/>
                <a:gd name="T27" fmla="*/ 123 h 162"/>
                <a:gd name="T28" fmla="*/ 16 w 256"/>
                <a:gd name="T29" fmla="*/ 123 h 162"/>
                <a:gd name="T30" fmla="*/ 16 w 256"/>
                <a:gd name="T31" fmla="*/ 16 h 162"/>
                <a:gd name="T32" fmla="*/ 240 w 256"/>
                <a:gd name="T33" fmla="*/ 16 h 162"/>
                <a:gd name="T34" fmla="*/ 240 w 256"/>
                <a:gd name="T35" fmla="*/ 123 h 162"/>
                <a:gd name="T36" fmla="*/ 202 w 256"/>
                <a:gd name="T37" fmla="*/ 123 h 162"/>
                <a:gd name="T38" fmla="*/ 197 w 256"/>
                <a:gd name="T39" fmla="*/ 129 h 162"/>
                <a:gd name="T40" fmla="*/ 202 w 256"/>
                <a:gd name="T41" fmla="*/ 134 h 162"/>
                <a:gd name="T42" fmla="*/ 240 w 256"/>
                <a:gd name="T43" fmla="*/ 134 h 162"/>
                <a:gd name="T44" fmla="*/ 240 w 256"/>
                <a:gd name="T45" fmla="*/ 146 h 162"/>
                <a:gd name="T46" fmla="*/ 16 w 256"/>
                <a:gd name="T47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62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4"/>
                    <a:pt x="7" y="162"/>
                    <a:pt x="16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9" y="162"/>
                    <a:pt x="256" y="154"/>
                    <a:pt x="256" y="14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lose/>
                  <a:moveTo>
                    <a:pt x="16" y="146"/>
                  </a:moveTo>
                  <a:cubicBezTo>
                    <a:pt x="16" y="134"/>
                    <a:pt x="16" y="134"/>
                    <a:pt x="16" y="134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2" y="134"/>
                    <a:pt x="175" y="132"/>
                    <a:pt x="175" y="129"/>
                  </a:cubicBezTo>
                  <a:cubicBezTo>
                    <a:pt x="175" y="126"/>
                    <a:pt x="172" y="123"/>
                    <a:pt x="169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cubicBezTo>
                    <a:pt x="240" y="123"/>
                    <a:pt x="240" y="123"/>
                    <a:pt x="240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199" y="123"/>
                    <a:pt x="197" y="126"/>
                    <a:pt x="197" y="129"/>
                  </a:cubicBezTo>
                  <a:cubicBezTo>
                    <a:pt x="197" y="132"/>
                    <a:pt x="199" y="134"/>
                    <a:pt x="202" y="134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46"/>
                    <a:pt x="240" y="146"/>
                    <a:pt x="240" y="146"/>
                  </a:cubicBezTo>
                  <a:lnTo>
                    <a:pt x="16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558" y="2369956"/>
            <a:ext cx="263119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558" y="2090255"/>
            <a:ext cx="26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00413" y="3629296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00412" y="3349595"/>
            <a:ext cx="26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657" y="4865823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656" y="4586122"/>
            <a:ext cx="26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40502" y="1560104"/>
            <a:ext cx="5497045" cy="4624796"/>
            <a:chOff x="254728" y="2282797"/>
            <a:chExt cx="3973859" cy="3343304"/>
          </a:xfrm>
        </p:grpSpPr>
        <p:grpSp>
          <p:nvGrpSpPr>
            <p:cNvPr id="37" name="组合 36"/>
            <p:cNvGrpSpPr/>
            <p:nvPr/>
          </p:nvGrpSpPr>
          <p:grpSpPr>
            <a:xfrm>
              <a:off x="254728" y="2282797"/>
              <a:ext cx="3973859" cy="3343304"/>
              <a:chOff x="254728" y="2282797"/>
              <a:chExt cx="3973859" cy="3343304"/>
            </a:xfrm>
          </p:grpSpPr>
          <p:pic>
            <p:nvPicPr>
              <p:cNvPr id="39" name="Picture 5" descr="ipad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2250"/>
              <a:stretch/>
            </p:blipFill>
            <p:spPr>
              <a:xfrm>
                <a:off x="254728" y="2282797"/>
                <a:ext cx="3973859" cy="3343304"/>
              </a:xfrm>
              <a:prstGeom prst="rect">
                <a:avLst/>
              </a:prstGeom>
            </p:spPr>
          </p:pic>
          <p:pic>
            <p:nvPicPr>
              <p:cNvPr id="40" name="Picture 7" descr="ipad-light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106494" y="2366788"/>
                <a:ext cx="1220616" cy="2762237"/>
              </a:xfrm>
              <a:prstGeom prst="rect">
                <a:avLst/>
              </a:prstGeom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6322" y="2589832"/>
              <a:ext cx="2058741" cy="2484288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pic>
      </p:grpSp>
    </p:spTree>
    <p:extLst>
      <p:ext uri="{BB962C8B-B14F-4D97-AF65-F5344CB8AC3E}">
        <p14:creationId xmlns:p14="http://schemas.microsoft.com/office/powerpoint/2010/main" val="28083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6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0" name="燕尾形 6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市场开拓计划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9205952">
            <a:off x="4931987" y="3784232"/>
            <a:ext cx="2247068" cy="24981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6CEB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rot="2256138">
            <a:off x="4655027" y="4977129"/>
            <a:ext cx="2539871" cy="233992"/>
          </a:xfrm>
          <a:prstGeom prst="rect">
            <a:avLst/>
          </a:prstGeom>
          <a:solidFill>
            <a:srgbClr val="2684E2"/>
          </a:soli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6CEB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2256138">
            <a:off x="4655027" y="2445546"/>
            <a:ext cx="2539871" cy="23399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6CEB2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09713" y="1442257"/>
            <a:ext cx="769410" cy="769410"/>
            <a:chOff x="4609713" y="938201"/>
            <a:chExt cx="769410" cy="769410"/>
          </a:xfrm>
        </p:grpSpPr>
        <p:grpSp>
          <p:nvGrpSpPr>
            <p:cNvPr id="16" name="组合 15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17" name="文本框 23"/>
            <p:cNvSpPr txBox="1"/>
            <p:nvPr/>
          </p:nvSpPr>
          <p:spPr>
            <a:xfrm>
              <a:off x="4708490" y="1058526"/>
              <a:ext cx="578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01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19070" y="2869498"/>
            <a:ext cx="769410" cy="769410"/>
            <a:chOff x="6619070" y="2365442"/>
            <a:chExt cx="769410" cy="769410"/>
          </a:xfrm>
        </p:grpSpPr>
        <p:grpSp>
          <p:nvGrpSpPr>
            <p:cNvPr id="21" name="组合 20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22" name="文本框 24"/>
            <p:cNvSpPr txBox="1"/>
            <p:nvPr/>
          </p:nvSpPr>
          <p:spPr>
            <a:xfrm>
              <a:off x="6700219" y="2496463"/>
              <a:ext cx="686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02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09713" y="4134657"/>
            <a:ext cx="769410" cy="769410"/>
            <a:chOff x="4609713" y="3630601"/>
            <a:chExt cx="769410" cy="769410"/>
          </a:xfrm>
        </p:grpSpPr>
        <p:grpSp>
          <p:nvGrpSpPr>
            <p:cNvPr id="26" name="组合 25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27" name="文本框 25"/>
            <p:cNvSpPr txBox="1"/>
            <p:nvPr/>
          </p:nvSpPr>
          <p:spPr>
            <a:xfrm>
              <a:off x="4688057" y="3734475"/>
              <a:ext cx="691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03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16997" y="5391957"/>
            <a:ext cx="769410" cy="769410"/>
            <a:chOff x="6616997" y="4887901"/>
            <a:chExt cx="769410" cy="769410"/>
          </a:xfrm>
        </p:grpSpPr>
        <p:grpSp>
          <p:nvGrpSpPr>
            <p:cNvPr id="31" name="组合 30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32" name="文本框 26"/>
            <p:cNvSpPr txBox="1"/>
            <p:nvPr/>
          </p:nvSpPr>
          <p:spPr>
            <a:xfrm>
              <a:off x="6694267" y="5004465"/>
              <a:ext cx="692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04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852445" y="2430334"/>
            <a:ext cx="3985755" cy="1227635"/>
            <a:chOff x="1852445" y="1926278"/>
            <a:chExt cx="3985755" cy="1227635"/>
          </a:xfrm>
        </p:grpSpPr>
        <p:sp>
          <p:nvSpPr>
            <p:cNvPr id="36" name="任意多边形 35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" fmla="*/ 2975428 w 2975428"/>
                <a:gd name="connsiteY0" fmla="*/ 537029 h 537029"/>
                <a:gd name="connsiteX1" fmla="*/ 2307771 w 2975428"/>
                <a:gd name="connsiteY1" fmla="*/ 0 h 537029"/>
                <a:gd name="connsiteX2" fmla="*/ 0 w 2975428"/>
                <a:gd name="connsiteY2" fmla="*/ 0 h 537029"/>
                <a:gd name="connsiteX0" fmla="*/ 3004456 w 3004456"/>
                <a:gd name="connsiteY0" fmla="*/ 537029 h 537029"/>
                <a:gd name="connsiteX1" fmla="*/ 2336799 w 3004456"/>
                <a:gd name="connsiteY1" fmla="*/ 0 h 537029"/>
                <a:gd name="connsiteX2" fmla="*/ 0 w 3004456"/>
                <a:gd name="connsiteY2" fmla="*/ 0 h 537029"/>
                <a:gd name="connsiteX0" fmla="*/ 3156340 w 3156340"/>
                <a:gd name="connsiteY0" fmla="*/ 537029 h 537029"/>
                <a:gd name="connsiteX1" fmla="*/ 2488683 w 3156340"/>
                <a:gd name="connsiteY1" fmla="*/ 0 h 537029"/>
                <a:gd name="connsiteX2" fmla="*/ 0 w 3156340"/>
                <a:gd name="connsiteY2" fmla="*/ 0 h 537029"/>
                <a:gd name="connsiteX0" fmla="*/ 3788175 w 3788175"/>
                <a:gd name="connsiteY0" fmla="*/ 537029 h 537029"/>
                <a:gd name="connsiteX1" fmla="*/ 3120518 w 3788175"/>
                <a:gd name="connsiteY1" fmla="*/ 0 h 537029"/>
                <a:gd name="connsiteX2" fmla="*/ 0 w 3788175"/>
                <a:gd name="connsiteY2" fmla="*/ 0 h 537029"/>
                <a:gd name="connsiteX0" fmla="*/ 5035644 w 5035644"/>
                <a:gd name="connsiteY0" fmla="*/ 1492882 h 1492882"/>
                <a:gd name="connsiteX1" fmla="*/ 3120518 w 5035644"/>
                <a:gd name="connsiteY1" fmla="*/ 0 h 1492882"/>
                <a:gd name="connsiteX2" fmla="*/ 0 w 5035644"/>
                <a:gd name="connsiteY2" fmla="*/ 0 h 14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852445" y="4953038"/>
            <a:ext cx="3985755" cy="1227635"/>
            <a:chOff x="1852445" y="4448982"/>
            <a:chExt cx="3985755" cy="1227635"/>
          </a:xfrm>
        </p:grpSpPr>
        <p:sp>
          <p:nvSpPr>
            <p:cNvPr id="39" name="任意多边形 38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" fmla="*/ 2975428 w 2975428"/>
                <a:gd name="connsiteY0" fmla="*/ 537029 h 537029"/>
                <a:gd name="connsiteX1" fmla="*/ 2307771 w 2975428"/>
                <a:gd name="connsiteY1" fmla="*/ 0 h 537029"/>
                <a:gd name="connsiteX2" fmla="*/ 0 w 2975428"/>
                <a:gd name="connsiteY2" fmla="*/ 0 h 537029"/>
                <a:gd name="connsiteX0" fmla="*/ 3004456 w 3004456"/>
                <a:gd name="connsiteY0" fmla="*/ 537029 h 537029"/>
                <a:gd name="connsiteX1" fmla="*/ 2336799 w 3004456"/>
                <a:gd name="connsiteY1" fmla="*/ 0 h 537029"/>
                <a:gd name="connsiteX2" fmla="*/ 0 w 3004456"/>
                <a:gd name="connsiteY2" fmla="*/ 0 h 537029"/>
                <a:gd name="connsiteX0" fmla="*/ 3156340 w 3156340"/>
                <a:gd name="connsiteY0" fmla="*/ 537029 h 537029"/>
                <a:gd name="connsiteX1" fmla="*/ 2488683 w 3156340"/>
                <a:gd name="connsiteY1" fmla="*/ 0 h 537029"/>
                <a:gd name="connsiteX2" fmla="*/ 0 w 3156340"/>
                <a:gd name="connsiteY2" fmla="*/ 0 h 537029"/>
                <a:gd name="connsiteX0" fmla="*/ 3788175 w 3788175"/>
                <a:gd name="connsiteY0" fmla="*/ 537029 h 537029"/>
                <a:gd name="connsiteX1" fmla="*/ 3120518 w 3788175"/>
                <a:gd name="connsiteY1" fmla="*/ 0 h 537029"/>
                <a:gd name="connsiteX2" fmla="*/ 0 w 3788175"/>
                <a:gd name="connsiteY2" fmla="*/ 0 h 537029"/>
                <a:gd name="connsiteX0" fmla="*/ 5035644 w 5035644"/>
                <a:gd name="connsiteY0" fmla="*/ 1492882 h 1492882"/>
                <a:gd name="connsiteX1" fmla="*/ 3120518 w 5035644"/>
                <a:gd name="connsiteY1" fmla="*/ 0 h 1492882"/>
                <a:gd name="connsiteX2" fmla="*/ 0 w 5035644"/>
                <a:gd name="connsiteY2" fmla="*/ 0 h 14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43920" y="4176462"/>
            <a:ext cx="4246280" cy="1269047"/>
            <a:chOff x="6243920" y="3672406"/>
            <a:chExt cx="4246280" cy="1269047"/>
          </a:xfrm>
        </p:grpSpPr>
        <p:sp>
          <p:nvSpPr>
            <p:cNvPr id="42" name="任意多边形 41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" fmla="*/ 0 w 4203700"/>
                <a:gd name="connsiteY0" fmla="*/ 1206500 h 1206500"/>
                <a:gd name="connsiteX1" fmla="*/ 1701800 w 4203700"/>
                <a:gd name="connsiteY1" fmla="*/ 25400 h 1206500"/>
                <a:gd name="connsiteX2" fmla="*/ 4203700 w 4203700"/>
                <a:gd name="connsiteY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43920" y="1609883"/>
            <a:ext cx="4246280" cy="1269047"/>
            <a:chOff x="6243920" y="1105827"/>
            <a:chExt cx="4246280" cy="1269047"/>
          </a:xfrm>
        </p:grpSpPr>
        <p:sp>
          <p:nvSpPr>
            <p:cNvPr id="45" name="任意多边形 44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" fmla="*/ 0 w 4203700"/>
                <a:gd name="connsiteY0" fmla="*/ 1206500 h 1206500"/>
                <a:gd name="connsiteX1" fmla="*/ 1701800 w 4203700"/>
                <a:gd name="connsiteY1" fmla="*/ 25400 h 1206500"/>
                <a:gd name="connsiteX2" fmla="*/ 4203700 w 4203700"/>
                <a:gd name="connsiteY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4"/>
          <p:cNvSpPr txBox="1"/>
          <p:nvPr/>
        </p:nvSpPr>
        <p:spPr>
          <a:xfrm>
            <a:off x="8329835" y="2483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高端市场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52935" y="2878930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4"/>
          <p:cNvSpPr txBox="1"/>
          <p:nvPr/>
        </p:nvSpPr>
        <p:spPr>
          <a:xfrm>
            <a:off x="8357711" y="5053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80811" y="5448765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44"/>
          <p:cNvSpPr txBox="1"/>
          <p:nvPr/>
        </p:nvSpPr>
        <p:spPr>
          <a:xfrm>
            <a:off x="2113283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36383" y="497645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44"/>
          <p:cNvSpPr txBox="1"/>
          <p:nvPr/>
        </p:nvSpPr>
        <p:spPr>
          <a:xfrm>
            <a:off x="2113283" y="20608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细分市场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36383" y="245617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32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1" grpId="0"/>
      <p:bldP spid="12" grpId="0" animBg="1"/>
      <p:bldP spid="13" grpId="0" animBg="1"/>
      <p:bldP spid="14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五年发展规划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802289 w 3924300"/>
                    <a:gd name="connsiteY3" fmla="*/ 2740482 h 4667248"/>
                    <a:gd name="connsiteX4" fmla="*/ 3076575 w 3924300"/>
                    <a:gd name="connsiteY4" fmla="*/ 4362442 h 4667248"/>
                    <a:gd name="connsiteX5" fmla="*/ 2771769 w 3924300"/>
                    <a:gd name="connsiteY5" fmla="*/ 4667248 h 4667248"/>
                    <a:gd name="connsiteX6" fmla="*/ 1152531 w 3924300"/>
                    <a:gd name="connsiteY6" fmla="*/ 4667248 h 4667248"/>
                    <a:gd name="connsiteX7" fmla="*/ 847725 w 3924300"/>
                    <a:gd name="connsiteY7" fmla="*/ 4362442 h 4667248"/>
                    <a:gd name="connsiteX8" fmla="*/ 165554 w 3924300"/>
                    <a:gd name="connsiteY8" fmla="*/ 2765883 h 4667248"/>
                    <a:gd name="connsiteX9" fmla="*/ 172070 w 3924300"/>
                    <a:gd name="connsiteY9" fmla="*/ 2763013 h 4667248"/>
                    <a:gd name="connsiteX10" fmla="*/ 154196 w 3924300"/>
                    <a:gd name="connsiteY10" fmla="*/ 2725908 h 4667248"/>
                    <a:gd name="connsiteX11" fmla="*/ 0 w 3924300"/>
                    <a:gd name="connsiteY11" fmla="*/ 1962150 h 4667248"/>
                    <a:gd name="connsiteX12" fmla="*/ 1962150 w 3924300"/>
                    <a:gd name="connsiteY12" fmla="*/ 0 h 4667248"/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076575 w 3924300"/>
                    <a:gd name="connsiteY3" fmla="*/ 4362442 h 4667248"/>
                    <a:gd name="connsiteX4" fmla="*/ 2771769 w 3924300"/>
                    <a:gd name="connsiteY4" fmla="*/ 4667248 h 4667248"/>
                    <a:gd name="connsiteX5" fmla="*/ 1152531 w 3924300"/>
                    <a:gd name="connsiteY5" fmla="*/ 4667248 h 4667248"/>
                    <a:gd name="connsiteX6" fmla="*/ 847725 w 3924300"/>
                    <a:gd name="connsiteY6" fmla="*/ 4362442 h 4667248"/>
                    <a:gd name="connsiteX7" fmla="*/ 165554 w 3924300"/>
                    <a:gd name="connsiteY7" fmla="*/ 2765883 h 4667248"/>
                    <a:gd name="connsiteX8" fmla="*/ 172070 w 3924300"/>
                    <a:gd name="connsiteY8" fmla="*/ 2763013 h 4667248"/>
                    <a:gd name="connsiteX9" fmla="*/ 154196 w 3924300"/>
                    <a:gd name="connsiteY9" fmla="*/ 2725908 h 4667248"/>
                    <a:gd name="connsiteX10" fmla="*/ 0 w 3924300"/>
                    <a:gd name="connsiteY10" fmla="*/ 1962150 h 4667248"/>
                    <a:gd name="connsiteX11" fmla="*/ 1962150 w 3924300"/>
                    <a:gd name="connsiteY11" fmla="*/ 0 h 4667248"/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076575 w 3924300"/>
                    <a:gd name="connsiteY3" fmla="*/ 4362442 h 4667248"/>
                    <a:gd name="connsiteX4" fmla="*/ 2771769 w 3924300"/>
                    <a:gd name="connsiteY4" fmla="*/ 4667248 h 4667248"/>
                    <a:gd name="connsiteX5" fmla="*/ 1152531 w 3924300"/>
                    <a:gd name="connsiteY5" fmla="*/ 4667248 h 4667248"/>
                    <a:gd name="connsiteX6" fmla="*/ 847725 w 3924300"/>
                    <a:gd name="connsiteY6" fmla="*/ 4362442 h 4667248"/>
                    <a:gd name="connsiteX7" fmla="*/ 165554 w 3924300"/>
                    <a:gd name="connsiteY7" fmla="*/ 2765883 h 4667248"/>
                    <a:gd name="connsiteX8" fmla="*/ 172070 w 3924300"/>
                    <a:gd name="connsiteY8" fmla="*/ 2763013 h 4667248"/>
                    <a:gd name="connsiteX9" fmla="*/ 154196 w 3924300"/>
                    <a:gd name="connsiteY9" fmla="*/ 2725908 h 4667248"/>
                    <a:gd name="connsiteX10" fmla="*/ 0 w 3924300"/>
                    <a:gd name="connsiteY10" fmla="*/ 1962150 h 4667248"/>
                    <a:gd name="connsiteX11" fmla="*/ 1962150 w 3924300"/>
                    <a:gd name="connsiteY11" fmla="*/ 0 h 4667248"/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076575 w 3924300"/>
                    <a:gd name="connsiteY3" fmla="*/ 4362442 h 4667248"/>
                    <a:gd name="connsiteX4" fmla="*/ 2771769 w 3924300"/>
                    <a:gd name="connsiteY4" fmla="*/ 4667248 h 4667248"/>
                    <a:gd name="connsiteX5" fmla="*/ 1152531 w 3924300"/>
                    <a:gd name="connsiteY5" fmla="*/ 4667248 h 4667248"/>
                    <a:gd name="connsiteX6" fmla="*/ 847725 w 3924300"/>
                    <a:gd name="connsiteY6" fmla="*/ 4362442 h 4667248"/>
                    <a:gd name="connsiteX7" fmla="*/ 165554 w 3924300"/>
                    <a:gd name="connsiteY7" fmla="*/ 2765883 h 4667248"/>
                    <a:gd name="connsiteX8" fmla="*/ 172070 w 3924300"/>
                    <a:gd name="connsiteY8" fmla="*/ 2763013 h 4667248"/>
                    <a:gd name="connsiteX9" fmla="*/ 154196 w 3924300"/>
                    <a:gd name="connsiteY9" fmla="*/ 2725908 h 4667248"/>
                    <a:gd name="connsiteX10" fmla="*/ 0 w 3924300"/>
                    <a:gd name="connsiteY10" fmla="*/ 1962150 h 4667248"/>
                    <a:gd name="connsiteX11" fmla="*/ 1962150 w 3924300"/>
                    <a:gd name="connsiteY11" fmla="*/ 0 h 466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>
                  <a:spLocks/>
                </p:cNvSpPr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>
                  <a:spLocks/>
                </p:cNvSpPr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>
                  <a:spLocks/>
                </p:cNvSpPr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>
                  <a:spLocks/>
                </p:cNvSpPr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>
                  <a:spLocks/>
                </p:cNvSpPr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>
                  <a:spLocks/>
                </p:cNvSpPr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3217267" y="4149080"/>
            <a:ext cx="936104" cy="936104"/>
            <a:chOff x="1677608" y="2996952"/>
            <a:chExt cx="1395643" cy="1395643"/>
          </a:xfrm>
        </p:grpSpPr>
        <p:sp>
          <p:nvSpPr>
            <p:cNvPr id="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96" name="KSO_Shape"/>
          <p:cNvSpPr>
            <a:spLocks/>
          </p:cNvSpPr>
          <p:nvPr/>
        </p:nvSpPr>
        <p:spPr bwMode="auto">
          <a:xfrm>
            <a:off x="3459109" y="448649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7" name="文本框 9"/>
          <p:cNvSpPr txBox="1"/>
          <p:nvPr/>
        </p:nvSpPr>
        <p:spPr>
          <a:xfrm>
            <a:off x="1921123" y="4293096"/>
            <a:ext cx="122413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实现员工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五千人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009355" y="2420888"/>
            <a:ext cx="936104" cy="936104"/>
            <a:chOff x="1677608" y="2996952"/>
            <a:chExt cx="1395643" cy="1395643"/>
          </a:xfrm>
        </p:grpSpPr>
        <p:sp>
          <p:nvSpPr>
            <p:cNvPr id="9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01" name="KSO_Shape"/>
          <p:cNvSpPr>
            <a:spLocks/>
          </p:cNvSpPr>
          <p:nvPr/>
        </p:nvSpPr>
        <p:spPr bwMode="auto">
          <a:xfrm>
            <a:off x="4304791" y="2753944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2281163" y="2589728"/>
            <a:ext cx="17281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加盟</a:t>
            </a:r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店达到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五百家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5665539" y="1844824"/>
            <a:ext cx="936104" cy="936104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06" name="KSO_Shape"/>
          <p:cNvSpPr>
            <a:spLocks/>
          </p:cNvSpPr>
          <p:nvPr/>
        </p:nvSpPr>
        <p:spPr bwMode="auto">
          <a:xfrm>
            <a:off x="5921981" y="2140522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5233491" y="1196752"/>
            <a:ext cx="17281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仓储物流速度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提高一倍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321723" y="2420888"/>
            <a:ext cx="936104" cy="936104"/>
            <a:chOff x="1677608" y="2996952"/>
            <a:chExt cx="1395643" cy="1395643"/>
          </a:xfrm>
        </p:grpSpPr>
        <p:sp>
          <p:nvSpPr>
            <p:cNvPr id="10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11" name="KSO_Shape"/>
          <p:cNvSpPr>
            <a:spLocks/>
          </p:cNvSpPr>
          <p:nvPr/>
        </p:nvSpPr>
        <p:spPr bwMode="auto">
          <a:xfrm>
            <a:off x="7617159" y="272558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113811" y="2636912"/>
            <a:ext cx="17281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十年内美国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公开上市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8041803" y="4149080"/>
            <a:ext cx="936104" cy="936104"/>
            <a:chOff x="1677608" y="2996952"/>
            <a:chExt cx="1395643" cy="1395643"/>
          </a:xfrm>
        </p:grpSpPr>
        <p:sp>
          <p:nvSpPr>
            <p:cNvPr id="1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16" name="KSO_Shape"/>
          <p:cNvSpPr>
            <a:spLocks/>
          </p:cNvSpPr>
          <p:nvPr/>
        </p:nvSpPr>
        <p:spPr bwMode="auto">
          <a:xfrm>
            <a:off x="8340239" y="4430716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8905899" y="4293096"/>
            <a:ext cx="151216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年销售额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突破五亿</a:t>
            </a:r>
            <a:endParaRPr lang="en-US" altLang="zh-CN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" grpId="0"/>
      <p:bldP spid="60" grpId="0" animBg="1"/>
      <p:bldP spid="96" grpId="0" animBg="1"/>
      <p:bldP spid="97" grpId="0"/>
      <p:bldP spid="101" grpId="0" animBg="1"/>
      <p:bldP spid="102" grpId="0"/>
      <p:bldP spid="106" grpId="0" animBg="1"/>
      <p:bldP spid="107" grpId="0"/>
      <p:bldP spid="111" grpId="0" animBg="1"/>
      <p:bldP spid="112" grpId="0"/>
      <p:bldP spid="116" grpId="0" animBg="1"/>
      <p:bldP spid="1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圆角矩形 2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237" name="组合 2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238" name="燕尾形 2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39" name="燕尾形 2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0" name="燕尾形 2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242" name="燕尾形 2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3" name="燕尾形 2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4" name="燕尾形 2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销售网络布局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5" name="组合 184"/>
          <p:cNvGrpSpPr>
            <a:grpSpLocks/>
          </p:cNvGrpSpPr>
          <p:nvPr/>
        </p:nvGrpSpPr>
        <p:grpSpPr bwMode="auto">
          <a:xfrm>
            <a:off x="1993131" y="1333997"/>
            <a:ext cx="4649788" cy="3625969"/>
            <a:chOff x="0" y="0"/>
            <a:chExt cx="5407191" cy="4756567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6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47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48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49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0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1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2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3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4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5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6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7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8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9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0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1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2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0070C0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3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4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5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6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7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8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9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0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1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2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3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4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5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6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7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</p:grpSp>
      <p:sp>
        <p:nvSpPr>
          <p:cNvPr id="278" name="Freeform 60"/>
          <p:cNvSpPr>
            <a:spLocks/>
          </p:cNvSpPr>
          <p:nvPr/>
        </p:nvSpPr>
        <p:spPr bwMode="auto">
          <a:xfrm>
            <a:off x="7361378" y="3179329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9" name="文本框 219"/>
          <p:cNvSpPr txBox="1"/>
          <p:nvPr/>
        </p:nvSpPr>
        <p:spPr>
          <a:xfrm>
            <a:off x="7294530" y="3978930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b="1" dirty="0" smtClean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地名：简要说明图表含义；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地名：简要说明图表含义；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地名：简要说明图表含义；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80" name="组合 279"/>
          <p:cNvGrpSpPr/>
          <p:nvPr/>
        </p:nvGrpSpPr>
        <p:grpSpPr>
          <a:xfrm>
            <a:off x="7916322" y="3338614"/>
            <a:ext cx="1314738" cy="436817"/>
            <a:chOff x="7772306" y="2580173"/>
            <a:chExt cx="1314738" cy="436817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1" name="圆角矩形 280"/>
            <p:cNvSpPr/>
            <p:nvPr/>
          </p:nvSpPr>
          <p:spPr>
            <a:xfrm>
              <a:off x="7885054" y="2580173"/>
              <a:ext cx="1201990" cy="436817"/>
            </a:xfrm>
            <a:prstGeom prst="roundRect">
              <a:avLst>
                <a:gd name="adj" fmla="val 99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简要说明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2" name="等腰三角形 281"/>
            <p:cNvSpPr/>
            <p:nvPr/>
          </p:nvSpPr>
          <p:spPr>
            <a:xfrm rot="16200000">
              <a:off x="7810422" y="2647717"/>
              <a:ext cx="74631" cy="1508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1993131" y="4173104"/>
            <a:ext cx="1715547" cy="1689729"/>
            <a:chOff x="2074745" y="3972141"/>
            <a:chExt cx="1715547" cy="1689729"/>
          </a:xfrm>
        </p:grpSpPr>
        <p:sp>
          <p:nvSpPr>
            <p:cNvPr id="284" name="Freeform 441"/>
            <p:cNvSpPr>
              <a:spLocks noEditPoints="1"/>
            </p:cNvSpPr>
            <p:nvPr/>
          </p:nvSpPr>
          <p:spPr bwMode="auto">
            <a:xfrm>
              <a:off x="2082131" y="3972141"/>
              <a:ext cx="1689729" cy="1689729"/>
            </a:xfrm>
            <a:custGeom>
              <a:avLst/>
              <a:gdLst>
                <a:gd name="T0" fmla="*/ 579 w 1158"/>
                <a:gd name="T1" fmla="*/ 1157 h 1157"/>
                <a:gd name="T2" fmla="*/ 0 w 1158"/>
                <a:gd name="T3" fmla="*/ 578 h 1157"/>
                <a:gd name="T4" fmla="*/ 579 w 1158"/>
                <a:gd name="T5" fmla="*/ 0 h 1157"/>
                <a:gd name="T6" fmla="*/ 1158 w 1158"/>
                <a:gd name="T7" fmla="*/ 578 h 1157"/>
                <a:gd name="T8" fmla="*/ 579 w 1158"/>
                <a:gd name="T9" fmla="*/ 1157 h 1157"/>
                <a:gd name="T10" fmla="*/ 579 w 1158"/>
                <a:gd name="T11" fmla="*/ 22 h 1157"/>
                <a:gd name="T12" fmla="*/ 23 w 1158"/>
                <a:gd name="T13" fmla="*/ 578 h 1157"/>
                <a:gd name="T14" fmla="*/ 579 w 1158"/>
                <a:gd name="T15" fmla="*/ 1134 h 1157"/>
                <a:gd name="T16" fmla="*/ 1135 w 1158"/>
                <a:gd name="T17" fmla="*/ 578 h 1157"/>
                <a:gd name="T18" fmla="*/ 579 w 1158"/>
                <a:gd name="T19" fmla="*/ 22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8" h="1157">
                  <a:moveTo>
                    <a:pt x="579" y="1157"/>
                  </a:moveTo>
                  <a:cubicBezTo>
                    <a:pt x="260" y="1157"/>
                    <a:pt x="0" y="898"/>
                    <a:pt x="0" y="578"/>
                  </a:cubicBezTo>
                  <a:cubicBezTo>
                    <a:pt x="0" y="259"/>
                    <a:pt x="260" y="0"/>
                    <a:pt x="579" y="0"/>
                  </a:cubicBezTo>
                  <a:cubicBezTo>
                    <a:pt x="898" y="0"/>
                    <a:pt x="1158" y="259"/>
                    <a:pt x="1158" y="578"/>
                  </a:cubicBezTo>
                  <a:cubicBezTo>
                    <a:pt x="1158" y="898"/>
                    <a:pt x="898" y="1157"/>
                    <a:pt x="579" y="1157"/>
                  </a:cubicBezTo>
                  <a:close/>
                  <a:moveTo>
                    <a:pt x="579" y="22"/>
                  </a:moveTo>
                  <a:cubicBezTo>
                    <a:pt x="272" y="22"/>
                    <a:pt x="23" y="272"/>
                    <a:pt x="23" y="578"/>
                  </a:cubicBezTo>
                  <a:cubicBezTo>
                    <a:pt x="23" y="885"/>
                    <a:pt x="272" y="1134"/>
                    <a:pt x="579" y="1134"/>
                  </a:cubicBezTo>
                  <a:cubicBezTo>
                    <a:pt x="885" y="1134"/>
                    <a:pt x="1135" y="885"/>
                    <a:pt x="1135" y="578"/>
                  </a:cubicBezTo>
                  <a:cubicBezTo>
                    <a:pt x="1135" y="272"/>
                    <a:pt x="885" y="22"/>
                    <a:pt x="57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85" name="组合 284"/>
            <p:cNvGrpSpPr/>
            <p:nvPr/>
          </p:nvGrpSpPr>
          <p:grpSpPr>
            <a:xfrm>
              <a:off x="2074745" y="3972453"/>
              <a:ext cx="1715547" cy="1679094"/>
              <a:chOff x="2074745" y="3972453"/>
              <a:chExt cx="1715547" cy="1679094"/>
            </a:xfrm>
          </p:grpSpPr>
          <p:sp>
            <p:nvSpPr>
              <p:cNvPr id="350" name="Oval 18"/>
              <p:cNvSpPr>
                <a:spLocks noChangeArrowheads="1"/>
              </p:cNvSpPr>
              <p:nvPr/>
            </p:nvSpPr>
            <p:spPr bwMode="auto">
              <a:xfrm>
                <a:off x="2074745" y="3972453"/>
                <a:ext cx="1679094" cy="1679094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1" name="等腰三角形 350"/>
              <p:cNvSpPr/>
              <p:nvPr/>
            </p:nvSpPr>
            <p:spPr>
              <a:xfrm rot="3346611">
                <a:off x="3546022" y="4106098"/>
                <a:ext cx="234007" cy="25453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/>
          </p:nvGrpSpPr>
          <p:grpSpPr>
            <a:xfrm>
              <a:off x="2453949" y="4347725"/>
              <a:ext cx="981182" cy="979130"/>
              <a:chOff x="7316788" y="39688"/>
              <a:chExt cx="758825" cy="757238"/>
            </a:xfrm>
          </p:grpSpPr>
          <p:sp>
            <p:nvSpPr>
              <p:cNvPr id="287" name="Freeform 345"/>
              <p:cNvSpPr>
                <a:spLocks/>
              </p:cNvSpPr>
              <p:nvPr/>
            </p:nvSpPr>
            <p:spPr bwMode="auto">
              <a:xfrm>
                <a:off x="7323138" y="55563"/>
                <a:ext cx="184150" cy="195263"/>
              </a:xfrm>
              <a:custGeom>
                <a:avLst/>
                <a:gdLst>
                  <a:gd name="T0" fmla="*/ 162 w 162"/>
                  <a:gd name="T1" fmla="*/ 158 h 171"/>
                  <a:gd name="T2" fmla="*/ 149 w 162"/>
                  <a:gd name="T3" fmla="*/ 171 h 171"/>
                  <a:gd name="T4" fmla="*/ 13 w 162"/>
                  <a:gd name="T5" fmla="*/ 171 h 171"/>
                  <a:gd name="T6" fmla="*/ 0 w 162"/>
                  <a:gd name="T7" fmla="*/ 158 h 171"/>
                  <a:gd name="T8" fmla="*/ 0 w 162"/>
                  <a:gd name="T9" fmla="*/ 13 h 171"/>
                  <a:gd name="T10" fmla="*/ 13 w 162"/>
                  <a:gd name="T11" fmla="*/ 0 h 171"/>
                  <a:gd name="T12" fmla="*/ 149 w 162"/>
                  <a:gd name="T13" fmla="*/ 0 h 171"/>
                  <a:gd name="T14" fmla="*/ 162 w 162"/>
                  <a:gd name="T15" fmla="*/ 13 h 171"/>
                  <a:gd name="T16" fmla="*/ 162 w 162"/>
                  <a:gd name="T17" fmla="*/ 15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171">
                    <a:moveTo>
                      <a:pt x="162" y="158"/>
                    </a:moveTo>
                    <a:cubicBezTo>
                      <a:pt x="162" y="165"/>
                      <a:pt x="157" y="171"/>
                      <a:pt x="149" y="171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6" y="171"/>
                      <a:pt x="0" y="165"/>
                      <a:pt x="0" y="15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7" y="0"/>
                      <a:pt x="162" y="6"/>
                      <a:pt x="162" y="13"/>
                    </a:cubicBezTo>
                    <a:lnTo>
                      <a:pt x="162" y="1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346"/>
              <p:cNvSpPr>
                <a:spLocks/>
              </p:cNvSpPr>
              <p:nvPr/>
            </p:nvSpPr>
            <p:spPr bwMode="auto">
              <a:xfrm>
                <a:off x="7323138" y="55563"/>
                <a:ext cx="184150" cy="73025"/>
              </a:xfrm>
              <a:custGeom>
                <a:avLst/>
                <a:gdLst>
                  <a:gd name="T0" fmla="*/ 149 w 162"/>
                  <a:gd name="T1" fmla="*/ 0 h 64"/>
                  <a:gd name="T2" fmla="*/ 13 w 162"/>
                  <a:gd name="T3" fmla="*/ 0 h 64"/>
                  <a:gd name="T4" fmla="*/ 0 w 162"/>
                  <a:gd name="T5" fmla="*/ 13 h 64"/>
                  <a:gd name="T6" fmla="*/ 0 w 162"/>
                  <a:gd name="T7" fmla="*/ 64 h 64"/>
                  <a:gd name="T8" fmla="*/ 162 w 162"/>
                  <a:gd name="T9" fmla="*/ 64 h 64"/>
                  <a:gd name="T10" fmla="*/ 162 w 162"/>
                  <a:gd name="T11" fmla="*/ 13 h 64"/>
                  <a:gd name="T12" fmla="*/ 149 w 162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4">
                    <a:moveTo>
                      <a:pt x="14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13"/>
                      <a:pt x="162" y="13"/>
                      <a:pt x="162" y="13"/>
                    </a:cubicBezTo>
                    <a:cubicBezTo>
                      <a:pt x="162" y="6"/>
                      <a:pt x="157" y="0"/>
                      <a:pt x="149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9" name="Freeform 347"/>
              <p:cNvSpPr>
                <a:spLocks/>
              </p:cNvSpPr>
              <p:nvPr/>
            </p:nvSpPr>
            <p:spPr bwMode="auto">
              <a:xfrm>
                <a:off x="73517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5 w 11"/>
                  <a:gd name="T3" fmla="*/ 28 h 28"/>
                  <a:gd name="T4" fmla="*/ 5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5 w 11"/>
                  <a:gd name="T11" fmla="*/ 0 h 28"/>
                  <a:gd name="T12" fmla="*/ 5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8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348"/>
              <p:cNvSpPr>
                <a:spLocks/>
              </p:cNvSpPr>
              <p:nvPr/>
            </p:nvSpPr>
            <p:spPr bwMode="auto">
              <a:xfrm>
                <a:off x="73898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6 w 11"/>
                  <a:gd name="T3" fmla="*/ 28 h 28"/>
                  <a:gd name="T4" fmla="*/ 6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6 w 11"/>
                  <a:gd name="T11" fmla="*/ 0 h 28"/>
                  <a:gd name="T12" fmla="*/ 6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9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349"/>
              <p:cNvSpPr>
                <a:spLocks/>
              </p:cNvSpPr>
              <p:nvPr/>
            </p:nvSpPr>
            <p:spPr bwMode="auto">
              <a:xfrm>
                <a:off x="74279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5 w 11"/>
                  <a:gd name="T3" fmla="*/ 28 h 28"/>
                  <a:gd name="T4" fmla="*/ 5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5 w 11"/>
                  <a:gd name="T11" fmla="*/ 0 h 28"/>
                  <a:gd name="T12" fmla="*/ 5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8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350"/>
              <p:cNvSpPr>
                <a:spLocks/>
              </p:cNvSpPr>
              <p:nvPr/>
            </p:nvSpPr>
            <p:spPr bwMode="auto">
              <a:xfrm>
                <a:off x="74660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6 w 11"/>
                  <a:gd name="T3" fmla="*/ 28 h 28"/>
                  <a:gd name="T4" fmla="*/ 6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6 w 11"/>
                  <a:gd name="T11" fmla="*/ 0 h 28"/>
                  <a:gd name="T12" fmla="*/ 6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9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351"/>
              <p:cNvSpPr>
                <a:spLocks/>
              </p:cNvSpPr>
              <p:nvPr/>
            </p:nvSpPr>
            <p:spPr bwMode="auto">
              <a:xfrm>
                <a:off x="7366001" y="87313"/>
                <a:ext cx="39688" cy="30163"/>
              </a:xfrm>
              <a:custGeom>
                <a:avLst/>
                <a:gdLst>
                  <a:gd name="T0" fmla="*/ 32 w 35"/>
                  <a:gd name="T1" fmla="*/ 3 h 26"/>
                  <a:gd name="T2" fmla="*/ 35 w 35"/>
                  <a:gd name="T3" fmla="*/ 10 h 26"/>
                  <a:gd name="T4" fmla="*/ 35 w 35"/>
                  <a:gd name="T5" fmla="*/ 26 h 26"/>
                  <a:gd name="T6" fmla="*/ 29 w 35"/>
                  <a:gd name="T7" fmla="*/ 26 h 26"/>
                  <a:gd name="T8" fmla="*/ 29 w 35"/>
                  <a:gd name="T9" fmla="*/ 10 h 26"/>
                  <a:gd name="T10" fmla="*/ 28 w 35"/>
                  <a:gd name="T11" fmla="*/ 7 h 26"/>
                  <a:gd name="T12" fmla="*/ 25 w 35"/>
                  <a:gd name="T13" fmla="*/ 6 h 26"/>
                  <a:gd name="T14" fmla="*/ 22 w 35"/>
                  <a:gd name="T15" fmla="*/ 7 h 26"/>
                  <a:gd name="T16" fmla="*/ 21 w 35"/>
                  <a:gd name="T17" fmla="*/ 10 h 26"/>
                  <a:gd name="T18" fmla="*/ 21 w 35"/>
                  <a:gd name="T19" fmla="*/ 26 h 26"/>
                  <a:gd name="T20" fmla="*/ 14 w 35"/>
                  <a:gd name="T21" fmla="*/ 26 h 26"/>
                  <a:gd name="T22" fmla="*/ 14 w 35"/>
                  <a:gd name="T23" fmla="*/ 10 h 26"/>
                  <a:gd name="T24" fmla="*/ 13 w 35"/>
                  <a:gd name="T25" fmla="*/ 7 h 26"/>
                  <a:gd name="T26" fmla="*/ 10 w 35"/>
                  <a:gd name="T27" fmla="*/ 6 h 26"/>
                  <a:gd name="T28" fmla="*/ 7 w 35"/>
                  <a:gd name="T29" fmla="*/ 7 h 26"/>
                  <a:gd name="T30" fmla="*/ 6 w 35"/>
                  <a:gd name="T31" fmla="*/ 10 h 26"/>
                  <a:gd name="T32" fmla="*/ 6 w 35"/>
                  <a:gd name="T33" fmla="*/ 26 h 26"/>
                  <a:gd name="T34" fmla="*/ 0 w 35"/>
                  <a:gd name="T35" fmla="*/ 26 h 26"/>
                  <a:gd name="T36" fmla="*/ 0 w 35"/>
                  <a:gd name="T37" fmla="*/ 10 h 26"/>
                  <a:gd name="T38" fmla="*/ 3 w 35"/>
                  <a:gd name="T39" fmla="*/ 3 h 26"/>
                  <a:gd name="T40" fmla="*/ 10 w 35"/>
                  <a:gd name="T41" fmla="*/ 0 h 26"/>
                  <a:gd name="T42" fmla="*/ 17 w 35"/>
                  <a:gd name="T43" fmla="*/ 3 h 26"/>
                  <a:gd name="T44" fmla="*/ 25 w 35"/>
                  <a:gd name="T45" fmla="*/ 0 h 26"/>
                  <a:gd name="T46" fmla="*/ 32 w 35"/>
                  <a:gd name="T4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26">
                    <a:moveTo>
                      <a:pt x="32" y="3"/>
                    </a:moveTo>
                    <a:cubicBezTo>
                      <a:pt x="34" y="5"/>
                      <a:pt x="35" y="7"/>
                      <a:pt x="35" y="10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9"/>
                      <a:pt x="28" y="8"/>
                      <a:pt x="28" y="7"/>
                    </a:cubicBezTo>
                    <a:cubicBezTo>
                      <a:pt x="27" y="6"/>
                      <a:pt x="26" y="6"/>
                      <a:pt x="25" y="6"/>
                    </a:cubicBezTo>
                    <a:cubicBezTo>
                      <a:pt x="24" y="6"/>
                      <a:pt x="23" y="6"/>
                      <a:pt x="22" y="7"/>
                    </a:cubicBezTo>
                    <a:cubicBezTo>
                      <a:pt x="21" y="8"/>
                      <a:pt x="21" y="9"/>
                      <a:pt x="21" y="10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20" y="1"/>
                      <a:pt x="22" y="0"/>
                      <a:pt x="25" y="0"/>
                    </a:cubicBezTo>
                    <a:cubicBezTo>
                      <a:pt x="28" y="0"/>
                      <a:pt x="30" y="1"/>
                      <a:pt x="32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352"/>
              <p:cNvSpPr>
                <a:spLocks noEditPoints="1"/>
              </p:cNvSpPr>
              <p:nvPr/>
            </p:nvSpPr>
            <p:spPr bwMode="auto">
              <a:xfrm>
                <a:off x="7408863" y="87313"/>
                <a:ext cx="28575" cy="30163"/>
              </a:xfrm>
              <a:custGeom>
                <a:avLst/>
                <a:gdLst>
                  <a:gd name="T0" fmla="*/ 21 w 25"/>
                  <a:gd name="T1" fmla="*/ 3 h 26"/>
                  <a:gd name="T2" fmla="*/ 25 w 25"/>
                  <a:gd name="T3" fmla="*/ 13 h 26"/>
                  <a:gd name="T4" fmla="*/ 25 w 25"/>
                  <a:gd name="T5" fmla="*/ 26 h 26"/>
                  <a:gd name="T6" fmla="*/ 18 w 25"/>
                  <a:gd name="T7" fmla="*/ 26 h 26"/>
                  <a:gd name="T8" fmla="*/ 18 w 25"/>
                  <a:gd name="T9" fmla="*/ 20 h 26"/>
                  <a:gd name="T10" fmla="*/ 7 w 25"/>
                  <a:gd name="T11" fmla="*/ 20 h 26"/>
                  <a:gd name="T12" fmla="*/ 7 w 25"/>
                  <a:gd name="T13" fmla="*/ 26 h 26"/>
                  <a:gd name="T14" fmla="*/ 0 w 25"/>
                  <a:gd name="T15" fmla="*/ 26 h 26"/>
                  <a:gd name="T16" fmla="*/ 0 w 25"/>
                  <a:gd name="T17" fmla="*/ 13 h 26"/>
                  <a:gd name="T18" fmla="*/ 4 w 25"/>
                  <a:gd name="T19" fmla="*/ 3 h 26"/>
                  <a:gd name="T20" fmla="*/ 13 w 25"/>
                  <a:gd name="T21" fmla="*/ 0 h 26"/>
                  <a:gd name="T22" fmla="*/ 21 w 25"/>
                  <a:gd name="T23" fmla="*/ 3 h 26"/>
                  <a:gd name="T24" fmla="*/ 7 w 25"/>
                  <a:gd name="T25" fmla="*/ 14 h 26"/>
                  <a:gd name="T26" fmla="*/ 18 w 25"/>
                  <a:gd name="T27" fmla="*/ 14 h 26"/>
                  <a:gd name="T28" fmla="*/ 18 w 25"/>
                  <a:gd name="T29" fmla="*/ 13 h 26"/>
                  <a:gd name="T30" fmla="*/ 17 w 25"/>
                  <a:gd name="T31" fmla="*/ 8 h 26"/>
                  <a:gd name="T32" fmla="*/ 13 w 25"/>
                  <a:gd name="T33" fmla="*/ 6 h 26"/>
                  <a:gd name="T34" fmla="*/ 8 w 25"/>
                  <a:gd name="T35" fmla="*/ 8 h 26"/>
                  <a:gd name="T36" fmla="*/ 7 w 25"/>
                  <a:gd name="T37" fmla="*/ 13 h 26"/>
                  <a:gd name="T38" fmla="*/ 7 w 25"/>
                  <a:gd name="T3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6">
                    <a:moveTo>
                      <a:pt x="21" y="3"/>
                    </a:moveTo>
                    <a:cubicBezTo>
                      <a:pt x="24" y="6"/>
                      <a:pt x="25" y="9"/>
                      <a:pt x="25" y="1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2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lose/>
                    <a:moveTo>
                      <a:pt x="7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7"/>
                      <a:pt x="14" y="6"/>
                      <a:pt x="13" y="6"/>
                    </a:cubicBezTo>
                    <a:cubicBezTo>
                      <a:pt x="11" y="6"/>
                      <a:pt x="10" y="7"/>
                      <a:pt x="8" y="8"/>
                    </a:cubicBezTo>
                    <a:cubicBezTo>
                      <a:pt x="7" y="9"/>
                      <a:pt x="7" y="11"/>
                      <a:pt x="7" y="13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353"/>
              <p:cNvSpPr>
                <a:spLocks/>
              </p:cNvSpPr>
              <p:nvPr/>
            </p:nvSpPr>
            <p:spPr bwMode="auto">
              <a:xfrm>
                <a:off x="7439026" y="87313"/>
                <a:ext cx="26988" cy="30163"/>
              </a:xfrm>
              <a:custGeom>
                <a:avLst/>
                <a:gdLst>
                  <a:gd name="T0" fmla="*/ 24 w 24"/>
                  <a:gd name="T1" fmla="*/ 0 h 26"/>
                  <a:gd name="T2" fmla="*/ 18 w 24"/>
                  <a:gd name="T3" fmla="*/ 11 h 26"/>
                  <a:gd name="T4" fmla="*/ 13 w 24"/>
                  <a:gd name="T5" fmla="*/ 20 h 26"/>
                  <a:gd name="T6" fmla="*/ 9 w 24"/>
                  <a:gd name="T7" fmla="*/ 24 h 26"/>
                  <a:gd name="T8" fmla="*/ 3 w 24"/>
                  <a:gd name="T9" fmla="*/ 26 h 26"/>
                  <a:gd name="T10" fmla="*/ 0 w 24"/>
                  <a:gd name="T11" fmla="*/ 26 h 26"/>
                  <a:gd name="T12" fmla="*/ 0 w 24"/>
                  <a:gd name="T13" fmla="*/ 20 h 26"/>
                  <a:gd name="T14" fmla="*/ 3 w 24"/>
                  <a:gd name="T15" fmla="*/ 20 h 26"/>
                  <a:gd name="T16" fmla="*/ 7 w 24"/>
                  <a:gd name="T17" fmla="*/ 18 h 26"/>
                  <a:gd name="T18" fmla="*/ 0 w 24"/>
                  <a:gd name="T19" fmla="*/ 0 h 26"/>
                  <a:gd name="T20" fmla="*/ 7 w 24"/>
                  <a:gd name="T21" fmla="*/ 0 h 26"/>
                  <a:gd name="T22" fmla="*/ 11 w 24"/>
                  <a:gd name="T23" fmla="*/ 11 h 26"/>
                  <a:gd name="T24" fmla="*/ 17 w 24"/>
                  <a:gd name="T25" fmla="*/ 0 h 26"/>
                  <a:gd name="T26" fmla="*/ 24 w 24"/>
                  <a:gd name="T2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2"/>
                      <a:pt x="11" y="23"/>
                      <a:pt x="9" y="24"/>
                    </a:cubicBezTo>
                    <a:cubicBezTo>
                      <a:pt x="7" y="25"/>
                      <a:pt x="5" y="26"/>
                      <a:pt x="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6" y="19"/>
                      <a:pt x="7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8"/>
                      <a:pt x="14" y="5"/>
                      <a:pt x="1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354"/>
              <p:cNvSpPr>
                <a:spLocks/>
              </p:cNvSpPr>
              <p:nvPr/>
            </p:nvSpPr>
            <p:spPr bwMode="auto">
              <a:xfrm>
                <a:off x="7361238" y="157163"/>
                <a:ext cx="57150" cy="60325"/>
              </a:xfrm>
              <a:custGeom>
                <a:avLst/>
                <a:gdLst>
                  <a:gd name="T0" fmla="*/ 34 w 50"/>
                  <a:gd name="T1" fmla="*/ 0 h 53"/>
                  <a:gd name="T2" fmla="*/ 45 w 50"/>
                  <a:gd name="T3" fmla="*/ 5 h 53"/>
                  <a:gd name="T4" fmla="*/ 50 w 50"/>
                  <a:gd name="T5" fmla="*/ 16 h 53"/>
                  <a:gd name="T6" fmla="*/ 50 w 50"/>
                  <a:gd name="T7" fmla="*/ 17 h 53"/>
                  <a:gd name="T8" fmla="*/ 45 w 50"/>
                  <a:gd name="T9" fmla="*/ 29 h 53"/>
                  <a:gd name="T10" fmla="*/ 34 w 50"/>
                  <a:gd name="T11" fmla="*/ 33 h 53"/>
                  <a:gd name="T12" fmla="*/ 16 w 50"/>
                  <a:gd name="T13" fmla="*/ 33 h 53"/>
                  <a:gd name="T14" fmla="*/ 13 w 50"/>
                  <a:gd name="T15" fmla="*/ 34 h 53"/>
                  <a:gd name="T16" fmla="*/ 13 w 50"/>
                  <a:gd name="T17" fmla="*/ 40 h 53"/>
                  <a:gd name="T18" fmla="*/ 47 w 50"/>
                  <a:gd name="T19" fmla="*/ 40 h 53"/>
                  <a:gd name="T20" fmla="*/ 47 w 50"/>
                  <a:gd name="T21" fmla="*/ 53 h 53"/>
                  <a:gd name="T22" fmla="*/ 0 w 50"/>
                  <a:gd name="T23" fmla="*/ 53 h 53"/>
                  <a:gd name="T24" fmla="*/ 0 w 50"/>
                  <a:gd name="T25" fmla="*/ 32 h 53"/>
                  <a:gd name="T26" fmla="*/ 5 w 50"/>
                  <a:gd name="T27" fmla="*/ 23 h 53"/>
                  <a:gd name="T28" fmla="*/ 16 w 50"/>
                  <a:gd name="T29" fmla="*/ 20 h 53"/>
                  <a:gd name="T30" fmla="*/ 34 w 50"/>
                  <a:gd name="T31" fmla="*/ 20 h 53"/>
                  <a:gd name="T32" fmla="*/ 37 w 50"/>
                  <a:gd name="T33" fmla="*/ 17 h 53"/>
                  <a:gd name="T34" fmla="*/ 34 w 50"/>
                  <a:gd name="T35" fmla="*/ 14 h 53"/>
                  <a:gd name="T36" fmla="*/ 3 w 50"/>
                  <a:gd name="T37" fmla="*/ 14 h 53"/>
                  <a:gd name="T38" fmla="*/ 3 w 50"/>
                  <a:gd name="T39" fmla="*/ 0 h 53"/>
                  <a:gd name="T40" fmla="*/ 34 w 50"/>
                  <a:gd name="T4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3">
                    <a:moveTo>
                      <a:pt x="34" y="0"/>
                    </a:moveTo>
                    <a:cubicBezTo>
                      <a:pt x="38" y="0"/>
                      <a:pt x="42" y="2"/>
                      <a:pt x="45" y="5"/>
                    </a:cubicBezTo>
                    <a:cubicBezTo>
                      <a:pt x="48" y="8"/>
                      <a:pt x="50" y="12"/>
                      <a:pt x="50" y="16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22"/>
                      <a:pt x="48" y="25"/>
                      <a:pt x="45" y="29"/>
                    </a:cubicBezTo>
                    <a:cubicBezTo>
                      <a:pt x="42" y="32"/>
                      <a:pt x="38" y="33"/>
                      <a:pt x="34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3"/>
                      <a:pt x="14" y="33"/>
                      <a:pt x="13" y="3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28"/>
                      <a:pt x="2" y="25"/>
                      <a:pt x="5" y="23"/>
                    </a:cubicBezTo>
                    <a:cubicBezTo>
                      <a:pt x="8" y="21"/>
                      <a:pt x="12" y="20"/>
                      <a:pt x="16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6" y="20"/>
                      <a:pt x="37" y="19"/>
                      <a:pt x="37" y="17"/>
                    </a:cubicBezTo>
                    <a:cubicBezTo>
                      <a:pt x="37" y="15"/>
                      <a:pt x="36" y="14"/>
                      <a:pt x="3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7" name="Freeform 355"/>
              <p:cNvSpPr>
                <a:spLocks/>
              </p:cNvSpPr>
              <p:nvPr/>
            </p:nvSpPr>
            <p:spPr bwMode="auto">
              <a:xfrm>
                <a:off x="7423151" y="157163"/>
                <a:ext cx="46038" cy="60325"/>
              </a:xfrm>
              <a:custGeom>
                <a:avLst/>
                <a:gdLst>
                  <a:gd name="T0" fmla="*/ 27 w 40"/>
                  <a:gd name="T1" fmla="*/ 0 h 53"/>
                  <a:gd name="T2" fmla="*/ 36 w 40"/>
                  <a:gd name="T3" fmla="*/ 4 h 53"/>
                  <a:gd name="T4" fmla="*/ 40 w 40"/>
                  <a:gd name="T5" fmla="*/ 12 h 53"/>
                  <a:gd name="T6" fmla="*/ 39 w 40"/>
                  <a:gd name="T7" fmla="*/ 18 h 53"/>
                  <a:gd name="T8" fmla="*/ 23 w 40"/>
                  <a:gd name="T9" fmla="*/ 53 h 53"/>
                  <a:gd name="T10" fmla="*/ 8 w 40"/>
                  <a:gd name="T11" fmla="*/ 53 h 53"/>
                  <a:gd name="T12" fmla="*/ 26 w 40"/>
                  <a:gd name="T13" fmla="*/ 14 h 53"/>
                  <a:gd name="T14" fmla="*/ 0 w 40"/>
                  <a:gd name="T15" fmla="*/ 14 h 53"/>
                  <a:gd name="T16" fmla="*/ 0 w 40"/>
                  <a:gd name="T17" fmla="*/ 0 h 53"/>
                  <a:gd name="T18" fmla="*/ 27 w 40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53">
                    <a:moveTo>
                      <a:pt x="27" y="0"/>
                    </a:moveTo>
                    <a:cubicBezTo>
                      <a:pt x="31" y="0"/>
                      <a:pt x="34" y="1"/>
                      <a:pt x="36" y="4"/>
                    </a:cubicBezTo>
                    <a:cubicBezTo>
                      <a:pt x="39" y="6"/>
                      <a:pt x="40" y="9"/>
                      <a:pt x="40" y="12"/>
                    </a:cubicBezTo>
                    <a:cubicBezTo>
                      <a:pt x="40" y="14"/>
                      <a:pt x="40" y="16"/>
                      <a:pt x="39" y="18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8" name="Rectangle 356"/>
              <p:cNvSpPr>
                <a:spLocks noChangeArrowheads="1"/>
              </p:cNvSpPr>
              <p:nvPr/>
            </p:nvSpPr>
            <p:spPr bwMode="auto">
              <a:xfrm>
                <a:off x="7659688" y="60326"/>
                <a:ext cx="415925" cy="7366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9" name="Rectangle 359"/>
              <p:cNvSpPr>
                <a:spLocks noChangeArrowheads="1"/>
              </p:cNvSpPr>
              <p:nvPr/>
            </p:nvSpPr>
            <p:spPr bwMode="auto">
              <a:xfrm>
                <a:off x="7718426" y="106363"/>
                <a:ext cx="303213" cy="5080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Rectangle 360"/>
              <p:cNvSpPr>
                <a:spLocks noChangeArrowheads="1"/>
              </p:cNvSpPr>
              <p:nvPr/>
            </p:nvSpPr>
            <p:spPr bwMode="auto">
              <a:xfrm>
                <a:off x="7718426" y="161926"/>
                <a:ext cx="303213" cy="49213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Rectangle 361"/>
              <p:cNvSpPr>
                <a:spLocks noChangeArrowheads="1"/>
              </p:cNvSpPr>
              <p:nvPr/>
            </p:nvSpPr>
            <p:spPr bwMode="auto">
              <a:xfrm>
                <a:off x="7718426" y="225426"/>
                <a:ext cx="303213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Rectangle 362"/>
              <p:cNvSpPr>
                <a:spLocks noChangeArrowheads="1"/>
              </p:cNvSpPr>
              <p:nvPr/>
            </p:nvSpPr>
            <p:spPr bwMode="auto">
              <a:xfrm>
                <a:off x="7718426" y="276226"/>
                <a:ext cx="303213" cy="5080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Rectangle 363"/>
              <p:cNvSpPr>
                <a:spLocks noChangeArrowheads="1"/>
              </p:cNvSpPr>
              <p:nvPr/>
            </p:nvSpPr>
            <p:spPr bwMode="auto">
              <a:xfrm>
                <a:off x="7718426" y="385763"/>
                <a:ext cx="303213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Rectangle 364"/>
              <p:cNvSpPr>
                <a:spLocks noChangeArrowheads="1"/>
              </p:cNvSpPr>
              <p:nvPr/>
            </p:nvSpPr>
            <p:spPr bwMode="auto">
              <a:xfrm>
                <a:off x="7718426" y="441326"/>
                <a:ext cx="303213" cy="4445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Rectangle 365"/>
              <p:cNvSpPr>
                <a:spLocks noChangeArrowheads="1"/>
              </p:cNvSpPr>
              <p:nvPr/>
            </p:nvSpPr>
            <p:spPr bwMode="auto">
              <a:xfrm>
                <a:off x="7718426" y="495301"/>
                <a:ext cx="303213" cy="55563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Rectangle 366"/>
              <p:cNvSpPr>
                <a:spLocks noChangeArrowheads="1"/>
              </p:cNvSpPr>
              <p:nvPr/>
            </p:nvSpPr>
            <p:spPr bwMode="auto">
              <a:xfrm>
                <a:off x="7718426" y="555626"/>
                <a:ext cx="303213" cy="539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367"/>
              <p:cNvSpPr>
                <a:spLocks/>
              </p:cNvSpPr>
              <p:nvPr/>
            </p:nvSpPr>
            <p:spPr bwMode="auto">
              <a:xfrm>
                <a:off x="7991476" y="106363"/>
                <a:ext cx="30163" cy="50800"/>
              </a:xfrm>
              <a:custGeom>
                <a:avLst/>
                <a:gdLst>
                  <a:gd name="T0" fmla="*/ 19 w 19"/>
                  <a:gd name="T1" fmla="*/ 0 h 32"/>
                  <a:gd name="T2" fmla="*/ 0 w 19"/>
                  <a:gd name="T3" fmla="*/ 32 h 32"/>
                  <a:gd name="T4" fmla="*/ 19 w 19"/>
                  <a:gd name="T5" fmla="*/ 32 h 32"/>
                  <a:gd name="T6" fmla="*/ 19 w 19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2">
                    <a:moveTo>
                      <a:pt x="19" y="0"/>
                    </a:moveTo>
                    <a:lnTo>
                      <a:pt x="0" y="32"/>
                    </a:lnTo>
                    <a:lnTo>
                      <a:pt x="19" y="3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368"/>
              <p:cNvSpPr>
                <a:spLocks/>
              </p:cNvSpPr>
              <p:nvPr/>
            </p:nvSpPr>
            <p:spPr bwMode="auto">
              <a:xfrm>
                <a:off x="7718426" y="555626"/>
                <a:ext cx="98425" cy="53975"/>
              </a:xfrm>
              <a:custGeom>
                <a:avLst/>
                <a:gdLst>
                  <a:gd name="T0" fmla="*/ 62 w 62"/>
                  <a:gd name="T1" fmla="*/ 0 h 34"/>
                  <a:gd name="T2" fmla="*/ 14 w 62"/>
                  <a:gd name="T3" fmla="*/ 0 h 34"/>
                  <a:gd name="T4" fmla="*/ 0 w 62"/>
                  <a:gd name="T5" fmla="*/ 14 h 34"/>
                  <a:gd name="T6" fmla="*/ 0 w 62"/>
                  <a:gd name="T7" fmla="*/ 34 h 34"/>
                  <a:gd name="T8" fmla="*/ 37 w 62"/>
                  <a:gd name="T9" fmla="*/ 34 h 34"/>
                  <a:gd name="T10" fmla="*/ 62 w 62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4">
                    <a:moveTo>
                      <a:pt x="62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34"/>
                    </a:lnTo>
                    <a:lnTo>
                      <a:pt x="37" y="3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369"/>
              <p:cNvSpPr>
                <a:spLocks/>
              </p:cNvSpPr>
              <p:nvPr/>
            </p:nvSpPr>
            <p:spPr bwMode="auto">
              <a:xfrm>
                <a:off x="7970838" y="225426"/>
                <a:ext cx="50800" cy="41275"/>
              </a:xfrm>
              <a:custGeom>
                <a:avLst/>
                <a:gdLst>
                  <a:gd name="T0" fmla="*/ 32 w 32"/>
                  <a:gd name="T1" fmla="*/ 26 h 26"/>
                  <a:gd name="T2" fmla="*/ 32 w 32"/>
                  <a:gd name="T3" fmla="*/ 0 h 26"/>
                  <a:gd name="T4" fmla="*/ 24 w 32"/>
                  <a:gd name="T5" fmla="*/ 0 h 26"/>
                  <a:gd name="T6" fmla="*/ 0 w 32"/>
                  <a:gd name="T7" fmla="*/ 26 h 26"/>
                  <a:gd name="T8" fmla="*/ 32 w 3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6">
                    <a:moveTo>
                      <a:pt x="32" y="26"/>
                    </a:moveTo>
                    <a:lnTo>
                      <a:pt x="32" y="0"/>
                    </a:lnTo>
                    <a:lnTo>
                      <a:pt x="24" y="0"/>
                    </a:lnTo>
                    <a:lnTo>
                      <a:pt x="0" y="26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370"/>
              <p:cNvSpPr>
                <a:spLocks/>
              </p:cNvSpPr>
              <p:nvPr/>
            </p:nvSpPr>
            <p:spPr bwMode="auto">
              <a:xfrm>
                <a:off x="7900988" y="225426"/>
                <a:ext cx="82550" cy="41275"/>
              </a:xfrm>
              <a:custGeom>
                <a:avLst/>
                <a:gdLst>
                  <a:gd name="T0" fmla="*/ 27 w 52"/>
                  <a:gd name="T1" fmla="*/ 26 h 26"/>
                  <a:gd name="T2" fmla="*/ 52 w 52"/>
                  <a:gd name="T3" fmla="*/ 0 h 26"/>
                  <a:gd name="T4" fmla="*/ 24 w 52"/>
                  <a:gd name="T5" fmla="*/ 0 h 26"/>
                  <a:gd name="T6" fmla="*/ 0 w 52"/>
                  <a:gd name="T7" fmla="*/ 26 h 26"/>
                  <a:gd name="T8" fmla="*/ 27 w 5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7" y="26"/>
                    </a:moveTo>
                    <a:lnTo>
                      <a:pt x="52" y="0"/>
                    </a:lnTo>
                    <a:lnTo>
                      <a:pt x="24" y="0"/>
                    </a:lnTo>
                    <a:lnTo>
                      <a:pt x="0" y="2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371"/>
              <p:cNvSpPr>
                <a:spLocks/>
              </p:cNvSpPr>
              <p:nvPr/>
            </p:nvSpPr>
            <p:spPr bwMode="auto">
              <a:xfrm>
                <a:off x="7718426" y="495301"/>
                <a:ext cx="42863" cy="55563"/>
              </a:xfrm>
              <a:custGeom>
                <a:avLst/>
                <a:gdLst>
                  <a:gd name="T0" fmla="*/ 0 w 27"/>
                  <a:gd name="T1" fmla="*/ 0 h 35"/>
                  <a:gd name="T2" fmla="*/ 0 w 27"/>
                  <a:gd name="T3" fmla="*/ 35 h 35"/>
                  <a:gd name="T4" fmla="*/ 2 w 27"/>
                  <a:gd name="T5" fmla="*/ 35 h 35"/>
                  <a:gd name="T6" fmla="*/ 27 w 27"/>
                  <a:gd name="T7" fmla="*/ 0 h 35"/>
                  <a:gd name="T8" fmla="*/ 0 w 27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5">
                    <a:moveTo>
                      <a:pt x="0" y="0"/>
                    </a:moveTo>
                    <a:lnTo>
                      <a:pt x="0" y="35"/>
                    </a:lnTo>
                    <a:lnTo>
                      <a:pt x="2" y="35"/>
                    </a:lnTo>
                    <a:lnTo>
                      <a:pt x="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372"/>
              <p:cNvSpPr>
                <a:spLocks/>
              </p:cNvSpPr>
              <p:nvPr/>
            </p:nvSpPr>
            <p:spPr bwMode="auto">
              <a:xfrm>
                <a:off x="7947026" y="161926"/>
                <a:ext cx="74613" cy="49213"/>
              </a:xfrm>
              <a:custGeom>
                <a:avLst/>
                <a:gdLst>
                  <a:gd name="T0" fmla="*/ 28 w 47"/>
                  <a:gd name="T1" fmla="*/ 31 h 31"/>
                  <a:gd name="T2" fmla="*/ 47 w 47"/>
                  <a:gd name="T3" fmla="*/ 0 h 31"/>
                  <a:gd name="T4" fmla="*/ 47 w 47"/>
                  <a:gd name="T5" fmla="*/ 0 h 31"/>
                  <a:gd name="T6" fmla="*/ 25 w 47"/>
                  <a:gd name="T7" fmla="*/ 0 h 31"/>
                  <a:gd name="T8" fmla="*/ 0 w 47"/>
                  <a:gd name="T9" fmla="*/ 31 h 31"/>
                  <a:gd name="T10" fmla="*/ 28 w 47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1">
                    <a:moveTo>
                      <a:pt x="28" y="31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373"/>
              <p:cNvSpPr>
                <a:spLocks/>
              </p:cNvSpPr>
              <p:nvPr/>
            </p:nvSpPr>
            <p:spPr bwMode="auto">
              <a:xfrm>
                <a:off x="8016876" y="193676"/>
                <a:ext cx="4763" cy="17463"/>
              </a:xfrm>
              <a:custGeom>
                <a:avLst/>
                <a:gdLst>
                  <a:gd name="T0" fmla="*/ 3 w 3"/>
                  <a:gd name="T1" fmla="*/ 0 h 11"/>
                  <a:gd name="T2" fmla="*/ 0 w 3"/>
                  <a:gd name="T3" fmla="*/ 11 h 11"/>
                  <a:gd name="T4" fmla="*/ 3 w 3"/>
                  <a:gd name="T5" fmla="*/ 11 h 11"/>
                  <a:gd name="T6" fmla="*/ 3 w 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lnTo>
                      <a:pt x="0" y="11"/>
                    </a:lnTo>
                    <a:lnTo>
                      <a:pt x="3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374"/>
              <p:cNvSpPr>
                <a:spLocks/>
              </p:cNvSpPr>
              <p:nvPr/>
            </p:nvSpPr>
            <p:spPr bwMode="auto">
              <a:xfrm>
                <a:off x="7793038" y="441326"/>
                <a:ext cx="115888" cy="44450"/>
              </a:xfrm>
              <a:custGeom>
                <a:avLst/>
                <a:gdLst>
                  <a:gd name="T0" fmla="*/ 25 w 73"/>
                  <a:gd name="T1" fmla="*/ 0 h 28"/>
                  <a:gd name="T2" fmla="*/ 0 w 73"/>
                  <a:gd name="T3" fmla="*/ 28 h 28"/>
                  <a:gd name="T4" fmla="*/ 48 w 73"/>
                  <a:gd name="T5" fmla="*/ 28 h 28"/>
                  <a:gd name="T6" fmla="*/ 73 w 73"/>
                  <a:gd name="T7" fmla="*/ 0 h 28"/>
                  <a:gd name="T8" fmla="*/ 25 w 7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8">
                    <a:moveTo>
                      <a:pt x="25" y="0"/>
                    </a:moveTo>
                    <a:lnTo>
                      <a:pt x="0" y="28"/>
                    </a:lnTo>
                    <a:lnTo>
                      <a:pt x="48" y="28"/>
                    </a:lnTo>
                    <a:lnTo>
                      <a:pt x="7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75"/>
              <p:cNvSpPr>
                <a:spLocks/>
              </p:cNvSpPr>
              <p:nvPr/>
            </p:nvSpPr>
            <p:spPr bwMode="auto">
              <a:xfrm>
                <a:off x="7837488" y="385763"/>
                <a:ext cx="115888" cy="41275"/>
              </a:xfrm>
              <a:custGeom>
                <a:avLst/>
                <a:gdLst>
                  <a:gd name="T0" fmla="*/ 26 w 73"/>
                  <a:gd name="T1" fmla="*/ 0 h 26"/>
                  <a:gd name="T2" fmla="*/ 0 w 73"/>
                  <a:gd name="T3" fmla="*/ 26 h 26"/>
                  <a:gd name="T4" fmla="*/ 49 w 73"/>
                  <a:gd name="T5" fmla="*/ 26 h 26"/>
                  <a:gd name="T6" fmla="*/ 73 w 73"/>
                  <a:gd name="T7" fmla="*/ 0 h 26"/>
                  <a:gd name="T8" fmla="*/ 26 w 7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6">
                    <a:moveTo>
                      <a:pt x="26" y="0"/>
                    </a:moveTo>
                    <a:lnTo>
                      <a:pt x="0" y="26"/>
                    </a:lnTo>
                    <a:lnTo>
                      <a:pt x="49" y="26"/>
                    </a:lnTo>
                    <a:lnTo>
                      <a:pt x="73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76"/>
              <p:cNvSpPr>
                <a:spLocks/>
              </p:cNvSpPr>
              <p:nvPr/>
            </p:nvSpPr>
            <p:spPr bwMode="auto">
              <a:xfrm>
                <a:off x="7923213" y="276226"/>
                <a:ext cx="98425" cy="50800"/>
              </a:xfrm>
              <a:custGeom>
                <a:avLst/>
                <a:gdLst>
                  <a:gd name="T0" fmla="*/ 62 w 62"/>
                  <a:gd name="T1" fmla="*/ 0 h 32"/>
                  <a:gd name="T2" fmla="*/ 26 w 62"/>
                  <a:gd name="T3" fmla="*/ 0 h 32"/>
                  <a:gd name="T4" fmla="*/ 0 w 62"/>
                  <a:gd name="T5" fmla="*/ 32 h 32"/>
                  <a:gd name="T6" fmla="*/ 49 w 62"/>
                  <a:gd name="T7" fmla="*/ 32 h 32"/>
                  <a:gd name="T8" fmla="*/ 62 w 62"/>
                  <a:gd name="T9" fmla="*/ 8 h 32"/>
                  <a:gd name="T10" fmla="*/ 62 w 6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2">
                    <a:moveTo>
                      <a:pt x="62" y="0"/>
                    </a:moveTo>
                    <a:lnTo>
                      <a:pt x="26" y="0"/>
                    </a:lnTo>
                    <a:lnTo>
                      <a:pt x="0" y="32"/>
                    </a:lnTo>
                    <a:lnTo>
                      <a:pt x="49" y="32"/>
                    </a:lnTo>
                    <a:lnTo>
                      <a:pt x="6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77"/>
              <p:cNvSpPr>
                <a:spLocks/>
              </p:cNvSpPr>
              <p:nvPr/>
            </p:nvSpPr>
            <p:spPr bwMode="auto">
              <a:xfrm>
                <a:off x="7747001" y="495301"/>
                <a:ext cx="115888" cy="55563"/>
              </a:xfrm>
              <a:custGeom>
                <a:avLst/>
                <a:gdLst>
                  <a:gd name="T0" fmla="*/ 25 w 73"/>
                  <a:gd name="T1" fmla="*/ 0 h 35"/>
                  <a:gd name="T2" fmla="*/ 0 w 73"/>
                  <a:gd name="T3" fmla="*/ 35 h 35"/>
                  <a:gd name="T4" fmla="*/ 48 w 73"/>
                  <a:gd name="T5" fmla="*/ 35 h 35"/>
                  <a:gd name="T6" fmla="*/ 73 w 73"/>
                  <a:gd name="T7" fmla="*/ 0 h 35"/>
                  <a:gd name="T8" fmla="*/ 25 w 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35">
                    <a:moveTo>
                      <a:pt x="25" y="0"/>
                    </a:moveTo>
                    <a:lnTo>
                      <a:pt x="0" y="35"/>
                    </a:lnTo>
                    <a:lnTo>
                      <a:pt x="48" y="35"/>
                    </a:lnTo>
                    <a:lnTo>
                      <a:pt x="7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78"/>
              <p:cNvSpPr>
                <a:spLocks/>
              </p:cNvSpPr>
              <p:nvPr/>
            </p:nvSpPr>
            <p:spPr bwMode="auto">
              <a:xfrm>
                <a:off x="7769226" y="385763"/>
                <a:ext cx="82550" cy="41275"/>
              </a:xfrm>
              <a:custGeom>
                <a:avLst/>
                <a:gdLst>
                  <a:gd name="T0" fmla="*/ 27 w 52"/>
                  <a:gd name="T1" fmla="*/ 26 h 26"/>
                  <a:gd name="T2" fmla="*/ 52 w 52"/>
                  <a:gd name="T3" fmla="*/ 0 h 26"/>
                  <a:gd name="T4" fmla="*/ 25 w 52"/>
                  <a:gd name="T5" fmla="*/ 0 h 26"/>
                  <a:gd name="T6" fmla="*/ 0 w 52"/>
                  <a:gd name="T7" fmla="*/ 26 h 26"/>
                  <a:gd name="T8" fmla="*/ 27 w 5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7" y="26"/>
                    </a:moveTo>
                    <a:lnTo>
                      <a:pt x="52" y="0"/>
                    </a:lnTo>
                    <a:lnTo>
                      <a:pt x="25" y="0"/>
                    </a:lnTo>
                    <a:lnTo>
                      <a:pt x="0" y="2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79"/>
              <p:cNvSpPr>
                <a:spLocks/>
              </p:cNvSpPr>
              <p:nvPr/>
            </p:nvSpPr>
            <p:spPr bwMode="auto">
              <a:xfrm>
                <a:off x="7853363" y="276226"/>
                <a:ext cx="84138" cy="50800"/>
              </a:xfrm>
              <a:custGeom>
                <a:avLst/>
                <a:gdLst>
                  <a:gd name="T0" fmla="*/ 28 w 53"/>
                  <a:gd name="T1" fmla="*/ 32 h 32"/>
                  <a:gd name="T2" fmla="*/ 53 w 53"/>
                  <a:gd name="T3" fmla="*/ 0 h 32"/>
                  <a:gd name="T4" fmla="*/ 26 w 53"/>
                  <a:gd name="T5" fmla="*/ 0 h 32"/>
                  <a:gd name="T6" fmla="*/ 0 w 53"/>
                  <a:gd name="T7" fmla="*/ 32 h 32"/>
                  <a:gd name="T8" fmla="*/ 28 w 5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2">
                    <a:moveTo>
                      <a:pt x="28" y="32"/>
                    </a:moveTo>
                    <a:lnTo>
                      <a:pt x="53" y="0"/>
                    </a:lnTo>
                    <a:lnTo>
                      <a:pt x="26" y="0"/>
                    </a:lnTo>
                    <a:lnTo>
                      <a:pt x="0" y="32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80"/>
              <p:cNvSpPr>
                <a:spLocks/>
              </p:cNvSpPr>
              <p:nvPr/>
            </p:nvSpPr>
            <p:spPr bwMode="auto">
              <a:xfrm>
                <a:off x="7724776" y="441326"/>
                <a:ext cx="82550" cy="44450"/>
              </a:xfrm>
              <a:custGeom>
                <a:avLst/>
                <a:gdLst>
                  <a:gd name="T0" fmla="*/ 27 w 52"/>
                  <a:gd name="T1" fmla="*/ 28 h 28"/>
                  <a:gd name="T2" fmla="*/ 52 w 52"/>
                  <a:gd name="T3" fmla="*/ 0 h 28"/>
                  <a:gd name="T4" fmla="*/ 25 w 52"/>
                  <a:gd name="T5" fmla="*/ 0 h 28"/>
                  <a:gd name="T6" fmla="*/ 0 w 52"/>
                  <a:gd name="T7" fmla="*/ 28 h 28"/>
                  <a:gd name="T8" fmla="*/ 27 w 5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8">
                    <a:moveTo>
                      <a:pt x="27" y="28"/>
                    </a:moveTo>
                    <a:lnTo>
                      <a:pt x="52" y="0"/>
                    </a:lnTo>
                    <a:lnTo>
                      <a:pt x="25" y="0"/>
                    </a:lnTo>
                    <a:lnTo>
                      <a:pt x="0" y="28"/>
                    </a:lnTo>
                    <a:lnTo>
                      <a:pt x="27" y="2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81"/>
              <p:cNvSpPr>
                <a:spLocks noEditPoints="1"/>
              </p:cNvSpPr>
              <p:nvPr/>
            </p:nvSpPr>
            <p:spPr bwMode="auto">
              <a:xfrm>
                <a:off x="7773988" y="660401"/>
                <a:ext cx="177800" cy="136525"/>
              </a:xfrm>
              <a:custGeom>
                <a:avLst/>
                <a:gdLst>
                  <a:gd name="T0" fmla="*/ 55 w 112"/>
                  <a:gd name="T1" fmla="*/ 86 h 86"/>
                  <a:gd name="T2" fmla="*/ 0 w 112"/>
                  <a:gd name="T3" fmla="*/ 86 h 86"/>
                  <a:gd name="T4" fmla="*/ 0 w 112"/>
                  <a:gd name="T5" fmla="*/ 0 h 86"/>
                  <a:gd name="T6" fmla="*/ 55 w 112"/>
                  <a:gd name="T7" fmla="*/ 0 h 86"/>
                  <a:gd name="T8" fmla="*/ 55 w 112"/>
                  <a:gd name="T9" fmla="*/ 86 h 86"/>
                  <a:gd name="T10" fmla="*/ 112 w 112"/>
                  <a:gd name="T11" fmla="*/ 0 h 86"/>
                  <a:gd name="T12" fmla="*/ 63 w 112"/>
                  <a:gd name="T13" fmla="*/ 0 h 86"/>
                  <a:gd name="T14" fmla="*/ 63 w 112"/>
                  <a:gd name="T15" fmla="*/ 86 h 86"/>
                  <a:gd name="T16" fmla="*/ 112 w 112"/>
                  <a:gd name="T17" fmla="*/ 86 h 86"/>
                  <a:gd name="T18" fmla="*/ 112 w 112"/>
                  <a:gd name="T1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86">
                    <a:moveTo>
                      <a:pt x="55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86"/>
                    </a:lnTo>
                    <a:close/>
                    <a:moveTo>
                      <a:pt x="112" y="0"/>
                    </a:moveTo>
                    <a:lnTo>
                      <a:pt x="63" y="0"/>
                    </a:lnTo>
                    <a:lnTo>
                      <a:pt x="63" y="86"/>
                    </a:lnTo>
                    <a:lnTo>
                      <a:pt x="112" y="8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82"/>
              <p:cNvSpPr>
                <a:spLocks/>
              </p:cNvSpPr>
              <p:nvPr/>
            </p:nvSpPr>
            <p:spPr bwMode="auto">
              <a:xfrm>
                <a:off x="7834313" y="758826"/>
                <a:ext cx="26988" cy="38100"/>
              </a:xfrm>
              <a:custGeom>
                <a:avLst/>
                <a:gdLst>
                  <a:gd name="T0" fmla="*/ 17 w 17"/>
                  <a:gd name="T1" fmla="*/ 12 h 24"/>
                  <a:gd name="T2" fmla="*/ 17 w 17"/>
                  <a:gd name="T3" fmla="*/ 0 h 24"/>
                  <a:gd name="T4" fmla="*/ 0 w 17"/>
                  <a:gd name="T5" fmla="*/ 24 h 24"/>
                  <a:gd name="T6" fmla="*/ 10 w 17"/>
                  <a:gd name="T7" fmla="*/ 24 h 24"/>
                  <a:gd name="T8" fmla="*/ 17 w 17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4">
                    <a:moveTo>
                      <a:pt x="17" y="12"/>
                    </a:moveTo>
                    <a:lnTo>
                      <a:pt x="17" y="0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83"/>
              <p:cNvSpPr>
                <a:spLocks/>
              </p:cNvSpPr>
              <p:nvPr/>
            </p:nvSpPr>
            <p:spPr bwMode="auto">
              <a:xfrm>
                <a:off x="7773988" y="660401"/>
                <a:ext cx="87313" cy="136525"/>
              </a:xfrm>
              <a:custGeom>
                <a:avLst/>
                <a:gdLst>
                  <a:gd name="T0" fmla="*/ 55 w 55"/>
                  <a:gd name="T1" fmla="*/ 0 h 86"/>
                  <a:gd name="T2" fmla="*/ 51 w 55"/>
                  <a:gd name="T3" fmla="*/ 0 h 86"/>
                  <a:gd name="T4" fmla="*/ 0 w 55"/>
                  <a:gd name="T5" fmla="*/ 62 h 86"/>
                  <a:gd name="T6" fmla="*/ 0 w 55"/>
                  <a:gd name="T7" fmla="*/ 86 h 86"/>
                  <a:gd name="T8" fmla="*/ 32 w 55"/>
                  <a:gd name="T9" fmla="*/ 86 h 86"/>
                  <a:gd name="T10" fmla="*/ 55 w 55"/>
                  <a:gd name="T11" fmla="*/ 55 h 86"/>
                  <a:gd name="T12" fmla="*/ 55 w 55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86">
                    <a:moveTo>
                      <a:pt x="55" y="0"/>
                    </a:moveTo>
                    <a:lnTo>
                      <a:pt x="51" y="0"/>
                    </a:lnTo>
                    <a:lnTo>
                      <a:pt x="0" y="62"/>
                    </a:lnTo>
                    <a:lnTo>
                      <a:pt x="0" y="86"/>
                    </a:lnTo>
                    <a:lnTo>
                      <a:pt x="32" y="86"/>
                    </a:lnTo>
                    <a:lnTo>
                      <a:pt x="55" y="5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84"/>
              <p:cNvSpPr>
                <a:spLocks/>
              </p:cNvSpPr>
              <p:nvPr/>
            </p:nvSpPr>
            <p:spPr bwMode="auto">
              <a:xfrm>
                <a:off x="7874001" y="660401"/>
                <a:ext cx="57150" cy="74613"/>
              </a:xfrm>
              <a:custGeom>
                <a:avLst/>
                <a:gdLst>
                  <a:gd name="T0" fmla="*/ 0 w 36"/>
                  <a:gd name="T1" fmla="*/ 47 h 47"/>
                  <a:gd name="T2" fmla="*/ 36 w 36"/>
                  <a:gd name="T3" fmla="*/ 0 h 47"/>
                  <a:gd name="T4" fmla="*/ 0 w 36"/>
                  <a:gd name="T5" fmla="*/ 0 h 47"/>
                  <a:gd name="T6" fmla="*/ 0 w 36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7">
                    <a:moveTo>
                      <a:pt x="0" y="47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385"/>
              <p:cNvSpPr>
                <a:spLocks/>
              </p:cNvSpPr>
              <p:nvPr/>
            </p:nvSpPr>
            <p:spPr bwMode="auto">
              <a:xfrm>
                <a:off x="7874001" y="660401"/>
                <a:ext cx="80963" cy="104775"/>
              </a:xfrm>
              <a:custGeom>
                <a:avLst/>
                <a:gdLst>
                  <a:gd name="T0" fmla="*/ 42 w 51"/>
                  <a:gd name="T1" fmla="*/ 0 h 66"/>
                  <a:gd name="T2" fmla="*/ 0 w 51"/>
                  <a:gd name="T3" fmla="*/ 55 h 66"/>
                  <a:gd name="T4" fmla="*/ 0 w 51"/>
                  <a:gd name="T5" fmla="*/ 66 h 66"/>
                  <a:gd name="T6" fmla="*/ 51 w 51"/>
                  <a:gd name="T7" fmla="*/ 0 h 66"/>
                  <a:gd name="T8" fmla="*/ 42 w 51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2" y="0"/>
                    </a:moveTo>
                    <a:lnTo>
                      <a:pt x="0" y="55"/>
                    </a:lnTo>
                    <a:lnTo>
                      <a:pt x="0" y="66"/>
                    </a:lnTo>
                    <a:lnTo>
                      <a:pt x="51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Rectangle 386"/>
              <p:cNvSpPr>
                <a:spLocks noChangeArrowheads="1"/>
              </p:cNvSpPr>
              <p:nvPr/>
            </p:nvSpPr>
            <p:spPr bwMode="auto">
              <a:xfrm>
                <a:off x="7316788" y="403226"/>
                <a:ext cx="315913" cy="3937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7" name="Rectangle 388"/>
              <p:cNvSpPr>
                <a:spLocks noChangeArrowheads="1"/>
              </p:cNvSpPr>
              <p:nvPr/>
            </p:nvSpPr>
            <p:spPr bwMode="auto">
              <a:xfrm>
                <a:off x="7348538" y="431801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Rectangle 389"/>
              <p:cNvSpPr>
                <a:spLocks noChangeArrowheads="1"/>
              </p:cNvSpPr>
              <p:nvPr/>
            </p:nvSpPr>
            <p:spPr bwMode="auto">
              <a:xfrm>
                <a:off x="7348538" y="485776"/>
                <a:ext cx="255588" cy="46038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Rectangle 390"/>
              <p:cNvSpPr>
                <a:spLocks noChangeArrowheads="1"/>
              </p:cNvSpPr>
              <p:nvPr/>
            </p:nvSpPr>
            <p:spPr bwMode="auto">
              <a:xfrm>
                <a:off x="7348538" y="541338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Rectangle 391"/>
              <p:cNvSpPr>
                <a:spLocks noChangeArrowheads="1"/>
              </p:cNvSpPr>
              <p:nvPr/>
            </p:nvSpPr>
            <p:spPr bwMode="auto">
              <a:xfrm>
                <a:off x="7348538" y="592138"/>
                <a:ext cx="255588" cy="4445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392"/>
              <p:cNvSpPr>
                <a:spLocks noChangeArrowheads="1"/>
              </p:cNvSpPr>
              <p:nvPr/>
            </p:nvSpPr>
            <p:spPr bwMode="auto">
              <a:xfrm>
                <a:off x="7348538" y="641351"/>
                <a:ext cx="255588" cy="46038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Rectangle 393"/>
              <p:cNvSpPr>
                <a:spLocks noChangeArrowheads="1"/>
              </p:cNvSpPr>
              <p:nvPr/>
            </p:nvSpPr>
            <p:spPr bwMode="auto">
              <a:xfrm>
                <a:off x="7348538" y="696913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394"/>
              <p:cNvSpPr>
                <a:spLocks/>
              </p:cNvSpPr>
              <p:nvPr/>
            </p:nvSpPr>
            <p:spPr bwMode="auto">
              <a:xfrm>
                <a:off x="7596188" y="460376"/>
                <a:ext cx="7938" cy="12700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8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8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395"/>
              <p:cNvSpPr>
                <a:spLocks/>
              </p:cNvSpPr>
              <p:nvPr/>
            </p:nvSpPr>
            <p:spPr bwMode="auto">
              <a:xfrm>
                <a:off x="7554913" y="485776"/>
                <a:ext cx="49213" cy="46038"/>
              </a:xfrm>
              <a:custGeom>
                <a:avLst/>
                <a:gdLst>
                  <a:gd name="T0" fmla="*/ 21 w 31"/>
                  <a:gd name="T1" fmla="*/ 0 h 29"/>
                  <a:gd name="T2" fmla="*/ 0 w 31"/>
                  <a:gd name="T3" fmla="*/ 29 h 29"/>
                  <a:gd name="T4" fmla="*/ 13 w 31"/>
                  <a:gd name="T5" fmla="*/ 29 h 29"/>
                  <a:gd name="T6" fmla="*/ 31 w 31"/>
                  <a:gd name="T7" fmla="*/ 2 h 29"/>
                  <a:gd name="T8" fmla="*/ 31 w 31"/>
                  <a:gd name="T9" fmla="*/ 0 h 29"/>
                  <a:gd name="T10" fmla="*/ 21 w 31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21" y="0"/>
                    </a:moveTo>
                    <a:lnTo>
                      <a:pt x="0" y="29"/>
                    </a:lnTo>
                    <a:lnTo>
                      <a:pt x="13" y="29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396"/>
              <p:cNvSpPr>
                <a:spLocks/>
              </p:cNvSpPr>
              <p:nvPr/>
            </p:nvSpPr>
            <p:spPr bwMode="auto">
              <a:xfrm>
                <a:off x="7513638" y="541338"/>
                <a:ext cx="55563" cy="41275"/>
              </a:xfrm>
              <a:custGeom>
                <a:avLst/>
                <a:gdLst>
                  <a:gd name="T0" fmla="*/ 0 w 35"/>
                  <a:gd name="T1" fmla="*/ 26 h 26"/>
                  <a:gd name="T2" fmla="*/ 14 w 35"/>
                  <a:gd name="T3" fmla="*/ 26 h 26"/>
                  <a:gd name="T4" fmla="*/ 35 w 35"/>
                  <a:gd name="T5" fmla="*/ 0 h 26"/>
                  <a:gd name="T6" fmla="*/ 21 w 35"/>
                  <a:gd name="T7" fmla="*/ 0 h 26"/>
                  <a:gd name="T8" fmla="*/ 0 w 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6">
                    <a:moveTo>
                      <a:pt x="0" y="26"/>
                    </a:moveTo>
                    <a:lnTo>
                      <a:pt x="14" y="26"/>
                    </a:lnTo>
                    <a:lnTo>
                      <a:pt x="35" y="0"/>
                    </a:lnTo>
                    <a:lnTo>
                      <a:pt x="21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397"/>
              <p:cNvSpPr>
                <a:spLocks/>
              </p:cNvSpPr>
              <p:nvPr/>
            </p:nvSpPr>
            <p:spPr bwMode="auto">
              <a:xfrm>
                <a:off x="7472363" y="592138"/>
                <a:ext cx="57150" cy="44450"/>
              </a:xfrm>
              <a:custGeom>
                <a:avLst/>
                <a:gdLst>
                  <a:gd name="T0" fmla="*/ 0 w 36"/>
                  <a:gd name="T1" fmla="*/ 28 h 28"/>
                  <a:gd name="T2" fmla="*/ 14 w 36"/>
                  <a:gd name="T3" fmla="*/ 28 h 28"/>
                  <a:gd name="T4" fmla="*/ 36 w 36"/>
                  <a:gd name="T5" fmla="*/ 0 h 28"/>
                  <a:gd name="T6" fmla="*/ 22 w 36"/>
                  <a:gd name="T7" fmla="*/ 0 h 28"/>
                  <a:gd name="T8" fmla="*/ 0 w 36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0" y="28"/>
                    </a:moveTo>
                    <a:lnTo>
                      <a:pt x="14" y="28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398"/>
              <p:cNvSpPr>
                <a:spLocks/>
              </p:cNvSpPr>
              <p:nvPr/>
            </p:nvSpPr>
            <p:spPr bwMode="auto">
              <a:xfrm>
                <a:off x="7431088" y="641351"/>
                <a:ext cx="57150" cy="46038"/>
              </a:xfrm>
              <a:custGeom>
                <a:avLst/>
                <a:gdLst>
                  <a:gd name="T0" fmla="*/ 0 w 36"/>
                  <a:gd name="T1" fmla="*/ 29 h 29"/>
                  <a:gd name="T2" fmla="*/ 14 w 36"/>
                  <a:gd name="T3" fmla="*/ 29 h 29"/>
                  <a:gd name="T4" fmla="*/ 36 w 36"/>
                  <a:gd name="T5" fmla="*/ 0 h 29"/>
                  <a:gd name="T6" fmla="*/ 22 w 36"/>
                  <a:gd name="T7" fmla="*/ 0 h 29"/>
                  <a:gd name="T8" fmla="*/ 0 w 3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9">
                    <a:moveTo>
                      <a:pt x="0" y="29"/>
                    </a:moveTo>
                    <a:lnTo>
                      <a:pt x="14" y="29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399"/>
              <p:cNvSpPr>
                <a:spLocks/>
              </p:cNvSpPr>
              <p:nvPr/>
            </p:nvSpPr>
            <p:spPr bwMode="auto">
              <a:xfrm>
                <a:off x="7389813" y="696913"/>
                <a:ext cx="57150" cy="41275"/>
              </a:xfrm>
              <a:custGeom>
                <a:avLst/>
                <a:gdLst>
                  <a:gd name="T0" fmla="*/ 0 w 36"/>
                  <a:gd name="T1" fmla="*/ 26 h 26"/>
                  <a:gd name="T2" fmla="*/ 14 w 36"/>
                  <a:gd name="T3" fmla="*/ 26 h 26"/>
                  <a:gd name="T4" fmla="*/ 36 w 36"/>
                  <a:gd name="T5" fmla="*/ 0 h 26"/>
                  <a:gd name="T6" fmla="*/ 22 w 36"/>
                  <a:gd name="T7" fmla="*/ 0 h 26"/>
                  <a:gd name="T8" fmla="*/ 0 w 3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6">
                    <a:moveTo>
                      <a:pt x="0" y="26"/>
                    </a:moveTo>
                    <a:lnTo>
                      <a:pt x="14" y="26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400"/>
              <p:cNvSpPr>
                <a:spLocks/>
              </p:cNvSpPr>
              <p:nvPr/>
            </p:nvSpPr>
            <p:spPr bwMode="auto">
              <a:xfrm>
                <a:off x="7515226" y="431801"/>
                <a:ext cx="88900" cy="41275"/>
              </a:xfrm>
              <a:custGeom>
                <a:avLst/>
                <a:gdLst>
                  <a:gd name="T0" fmla="*/ 56 w 56"/>
                  <a:gd name="T1" fmla="*/ 6 h 26"/>
                  <a:gd name="T2" fmla="*/ 56 w 56"/>
                  <a:gd name="T3" fmla="*/ 0 h 26"/>
                  <a:gd name="T4" fmla="*/ 21 w 56"/>
                  <a:gd name="T5" fmla="*/ 0 h 26"/>
                  <a:gd name="T6" fmla="*/ 0 w 56"/>
                  <a:gd name="T7" fmla="*/ 26 h 26"/>
                  <a:gd name="T8" fmla="*/ 41 w 56"/>
                  <a:gd name="T9" fmla="*/ 26 h 26"/>
                  <a:gd name="T10" fmla="*/ 56 w 56"/>
                  <a:gd name="T1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6">
                    <a:moveTo>
                      <a:pt x="56" y="6"/>
                    </a:moveTo>
                    <a:lnTo>
                      <a:pt x="56" y="0"/>
                    </a:lnTo>
                    <a:lnTo>
                      <a:pt x="21" y="0"/>
                    </a:lnTo>
                    <a:lnTo>
                      <a:pt x="0" y="26"/>
                    </a:lnTo>
                    <a:lnTo>
                      <a:pt x="41" y="26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401"/>
              <p:cNvSpPr>
                <a:spLocks/>
              </p:cNvSpPr>
              <p:nvPr/>
            </p:nvSpPr>
            <p:spPr bwMode="auto">
              <a:xfrm>
                <a:off x="7473951" y="485776"/>
                <a:ext cx="100013" cy="46038"/>
              </a:xfrm>
              <a:custGeom>
                <a:avLst/>
                <a:gdLst>
                  <a:gd name="T0" fmla="*/ 63 w 63"/>
                  <a:gd name="T1" fmla="*/ 0 h 29"/>
                  <a:gd name="T2" fmla="*/ 21 w 63"/>
                  <a:gd name="T3" fmla="*/ 0 h 29"/>
                  <a:gd name="T4" fmla="*/ 0 w 63"/>
                  <a:gd name="T5" fmla="*/ 29 h 29"/>
                  <a:gd name="T6" fmla="*/ 41 w 63"/>
                  <a:gd name="T7" fmla="*/ 29 h 29"/>
                  <a:gd name="T8" fmla="*/ 63 w 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9">
                    <a:moveTo>
                      <a:pt x="63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41" y="2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402"/>
              <p:cNvSpPr>
                <a:spLocks/>
              </p:cNvSpPr>
              <p:nvPr/>
            </p:nvSpPr>
            <p:spPr bwMode="auto">
              <a:xfrm>
                <a:off x="7432676" y="541338"/>
                <a:ext cx="100013" cy="41275"/>
              </a:xfrm>
              <a:custGeom>
                <a:avLst/>
                <a:gdLst>
                  <a:gd name="T0" fmla="*/ 63 w 63"/>
                  <a:gd name="T1" fmla="*/ 0 h 26"/>
                  <a:gd name="T2" fmla="*/ 21 w 63"/>
                  <a:gd name="T3" fmla="*/ 0 h 26"/>
                  <a:gd name="T4" fmla="*/ 0 w 63"/>
                  <a:gd name="T5" fmla="*/ 26 h 26"/>
                  <a:gd name="T6" fmla="*/ 41 w 63"/>
                  <a:gd name="T7" fmla="*/ 26 h 26"/>
                  <a:gd name="T8" fmla="*/ 63 w 6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6">
                    <a:moveTo>
                      <a:pt x="63" y="0"/>
                    </a:moveTo>
                    <a:lnTo>
                      <a:pt x="21" y="0"/>
                    </a:lnTo>
                    <a:lnTo>
                      <a:pt x="0" y="26"/>
                    </a:lnTo>
                    <a:lnTo>
                      <a:pt x="41" y="2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403"/>
              <p:cNvSpPr>
                <a:spLocks/>
              </p:cNvSpPr>
              <p:nvPr/>
            </p:nvSpPr>
            <p:spPr bwMode="auto">
              <a:xfrm>
                <a:off x="7391401" y="592138"/>
                <a:ext cx="100013" cy="44450"/>
              </a:xfrm>
              <a:custGeom>
                <a:avLst/>
                <a:gdLst>
                  <a:gd name="T0" fmla="*/ 63 w 63"/>
                  <a:gd name="T1" fmla="*/ 0 h 28"/>
                  <a:gd name="T2" fmla="*/ 21 w 63"/>
                  <a:gd name="T3" fmla="*/ 0 h 28"/>
                  <a:gd name="T4" fmla="*/ 0 w 63"/>
                  <a:gd name="T5" fmla="*/ 28 h 28"/>
                  <a:gd name="T6" fmla="*/ 42 w 63"/>
                  <a:gd name="T7" fmla="*/ 28 h 28"/>
                  <a:gd name="T8" fmla="*/ 63 w 6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8">
                    <a:moveTo>
                      <a:pt x="63" y="0"/>
                    </a:moveTo>
                    <a:lnTo>
                      <a:pt x="21" y="0"/>
                    </a:lnTo>
                    <a:lnTo>
                      <a:pt x="0" y="28"/>
                    </a:lnTo>
                    <a:lnTo>
                      <a:pt x="42" y="28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404"/>
              <p:cNvSpPr>
                <a:spLocks/>
              </p:cNvSpPr>
              <p:nvPr/>
            </p:nvSpPr>
            <p:spPr bwMode="auto">
              <a:xfrm>
                <a:off x="7350126" y="641351"/>
                <a:ext cx="100013" cy="46038"/>
              </a:xfrm>
              <a:custGeom>
                <a:avLst/>
                <a:gdLst>
                  <a:gd name="T0" fmla="*/ 63 w 63"/>
                  <a:gd name="T1" fmla="*/ 0 h 29"/>
                  <a:gd name="T2" fmla="*/ 21 w 63"/>
                  <a:gd name="T3" fmla="*/ 0 h 29"/>
                  <a:gd name="T4" fmla="*/ 0 w 63"/>
                  <a:gd name="T5" fmla="*/ 29 h 29"/>
                  <a:gd name="T6" fmla="*/ 42 w 63"/>
                  <a:gd name="T7" fmla="*/ 29 h 29"/>
                  <a:gd name="T8" fmla="*/ 63 w 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9">
                    <a:moveTo>
                      <a:pt x="63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42" y="2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405"/>
              <p:cNvSpPr>
                <a:spLocks/>
              </p:cNvSpPr>
              <p:nvPr/>
            </p:nvSpPr>
            <p:spPr bwMode="auto">
              <a:xfrm>
                <a:off x="7348538" y="696913"/>
                <a:ext cx="60325" cy="41275"/>
              </a:xfrm>
              <a:custGeom>
                <a:avLst/>
                <a:gdLst>
                  <a:gd name="T0" fmla="*/ 0 w 38"/>
                  <a:gd name="T1" fmla="*/ 0 h 26"/>
                  <a:gd name="T2" fmla="*/ 0 w 38"/>
                  <a:gd name="T3" fmla="*/ 26 h 26"/>
                  <a:gd name="T4" fmla="*/ 17 w 38"/>
                  <a:gd name="T5" fmla="*/ 26 h 26"/>
                  <a:gd name="T6" fmla="*/ 38 w 38"/>
                  <a:gd name="T7" fmla="*/ 0 h 26"/>
                  <a:gd name="T8" fmla="*/ 0 w 3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6">
                    <a:moveTo>
                      <a:pt x="0" y="0"/>
                    </a:moveTo>
                    <a:lnTo>
                      <a:pt x="0" y="26"/>
                    </a:lnTo>
                    <a:lnTo>
                      <a:pt x="17" y="2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407"/>
              <p:cNvSpPr>
                <a:spLocks/>
              </p:cNvSpPr>
              <p:nvPr/>
            </p:nvSpPr>
            <p:spPr bwMode="auto">
              <a:xfrm>
                <a:off x="7597776" y="68263"/>
                <a:ext cx="36513" cy="41275"/>
              </a:xfrm>
              <a:custGeom>
                <a:avLst/>
                <a:gdLst>
                  <a:gd name="T0" fmla="*/ 17 w 23"/>
                  <a:gd name="T1" fmla="*/ 10 h 26"/>
                  <a:gd name="T2" fmla="*/ 17 w 23"/>
                  <a:gd name="T3" fmla="*/ 0 h 26"/>
                  <a:gd name="T4" fmla="*/ 23 w 23"/>
                  <a:gd name="T5" fmla="*/ 0 h 26"/>
                  <a:gd name="T6" fmla="*/ 23 w 23"/>
                  <a:gd name="T7" fmla="*/ 26 h 26"/>
                  <a:gd name="T8" fmla="*/ 17 w 23"/>
                  <a:gd name="T9" fmla="*/ 26 h 26"/>
                  <a:gd name="T10" fmla="*/ 17 w 23"/>
                  <a:gd name="T11" fmla="*/ 16 h 26"/>
                  <a:gd name="T12" fmla="*/ 7 w 23"/>
                  <a:gd name="T13" fmla="*/ 16 h 26"/>
                  <a:gd name="T14" fmla="*/ 7 w 23"/>
                  <a:gd name="T15" fmla="*/ 26 h 26"/>
                  <a:gd name="T16" fmla="*/ 0 w 23"/>
                  <a:gd name="T17" fmla="*/ 26 h 26"/>
                  <a:gd name="T18" fmla="*/ 0 w 23"/>
                  <a:gd name="T19" fmla="*/ 0 h 26"/>
                  <a:gd name="T20" fmla="*/ 7 w 23"/>
                  <a:gd name="T21" fmla="*/ 0 h 26"/>
                  <a:gd name="T22" fmla="*/ 7 w 23"/>
                  <a:gd name="T23" fmla="*/ 10 h 26"/>
                  <a:gd name="T24" fmla="*/ 17 w 23"/>
                  <a:gd name="T2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6">
                    <a:moveTo>
                      <a:pt x="17" y="10"/>
                    </a:moveTo>
                    <a:lnTo>
                      <a:pt x="17" y="0"/>
                    </a:lnTo>
                    <a:lnTo>
                      <a:pt x="23" y="0"/>
                    </a:lnTo>
                    <a:lnTo>
                      <a:pt x="23" y="26"/>
                    </a:lnTo>
                    <a:lnTo>
                      <a:pt x="17" y="26"/>
                    </a:lnTo>
                    <a:lnTo>
                      <a:pt x="17" y="16"/>
                    </a:lnTo>
                    <a:lnTo>
                      <a:pt x="7" y="16"/>
                    </a:lnTo>
                    <a:lnTo>
                      <a:pt x="7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10"/>
                    </a:lnTo>
                    <a:lnTo>
                      <a:pt x="17" y="1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6" name="Freeform 408"/>
              <p:cNvSpPr>
                <a:spLocks noEditPoints="1"/>
              </p:cNvSpPr>
              <p:nvPr/>
            </p:nvSpPr>
            <p:spPr bwMode="auto">
              <a:xfrm>
                <a:off x="7596188" y="131763"/>
                <a:ext cx="41275" cy="44450"/>
              </a:xfrm>
              <a:custGeom>
                <a:avLst/>
                <a:gdLst>
                  <a:gd name="T0" fmla="*/ 32 w 37"/>
                  <a:gd name="T1" fmla="*/ 6 h 39"/>
                  <a:gd name="T2" fmla="*/ 37 w 37"/>
                  <a:gd name="T3" fmla="*/ 20 h 39"/>
                  <a:gd name="T4" fmla="*/ 32 w 37"/>
                  <a:gd name="T5" fmla="*/ 33 h 39"/>
                  <a:gd name="T6" fmla="*/ 18 w 37"/>
                  <a:gd name="T7" fmla="*/ 39 h 39"/>
                  <a:gd name="T8" fmla="*/ 5 w 37"/>
                  <a:gd name="T9" fmla="*/ 33 h 39"/>
                  <a:gd name="T10" fmla="*/ 0 w 37"/>
                  <a:gd name="T11" fmla="*/ 20 h 39"/>
                  <a:gd name="T12" fmla="*/ 5 w 37"/>
                  <a:gd name="T13" fmla="*/ 6 h 39"/>
                  <a:gd name="T14" fmla="*/ 18 w 37"/>
                  <a:gd name="T15" fmla="*/ 0 h 39"/>
                  <a:gd name="T16" fmla="*/ 32 w 37"/>
                  <a:gd name="T17" fmla="*/ 6 h 39"/>
                  <a:gd name="T18" fmla="*/ 25 w 37"/>
                  <a:gd name="T19" fmla="*/ 27 h 39"/>
                  <a:gd name="T20" fmla="*/ 28 w 37"/>
                  <a:gd name="T21" fmla="*/ 20 h 39"/>
                  <a:gd name="T22" fmla="*/ 25 w 37"/>
                  <a:gd name="T23" fmla="*/ 12 h 39"/>
                  <a:gd name="T24" fmla="*/ 18 w 37"/>
                  <a:gd name="T25" fmla="*/ 9 h 39"/>
                  <a:gd name="T26" fmla="*/ 11 w 37"/>
                  <a:gd name="T27" fmla="*/ 12 h 39"/>
                  <a:gd name="T28" fmla="*/ 9 w 37"/>
                  <a:gd name="T29" fmla="*/ 20 h 39"/>
                  <a:gd name="T30" fmla="*/ 11 w 37"/>
                  <a:gd name="T31" fmla="*/ 27 h 39"/>
                  <a:gd name="T32" fmla="*/ 18 w 37"/>
                  <a:gd name="T33" fmla="*/ 30 h 39"/>
                  <a:gd name="T34" fmla="*/ 25 w 37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39">
                    <a:moveTo>
                      <a:pt x="32" y="6"/>
                    </a:moveTo>
                    <a:cubicBezTo>
                      <a:pt x="35" y="10"/>
                      <a:pt x="37" y="14"/>
                      <a:pt x="37" y="20"/>
                    </a:cubicBezTo>
                    <a:cubicBezTo>
                      <a:pt x="37" y="25"/>
                      <a:pt x="35" y="29"/>
                      <a:pt x="32" y="33"/>
                    </a:cubicBezTo>
                    <a:cubicBezTo>
                      <a:pt x="28" y="37"/>
                      <a:pt x="24" y="39"/>
                      <a:pt x="18" y="39"/>
                    </a:cubicBezTo>
                    <a:cubicBezTo>
                      <a:pt x="13" y="39"/>
                      <a:pt x="9" y="37"/>
                      <a:pt x="5" y="33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4"/>
                      <a:pt x="1" y="10"/>
                      <a:pt x="5" y="6"/>
                    </a:cubicBezTo>
                    <a:cubicBezTo>
                      <a:pt x="9" y="2"/>
                      <a:pt x="13" y="0"/>
                      <a:pt x="18" y="0"/>
                    </a:cubicBezTo>
                    <a:cubicBezTo>
                      <a:pt x="24" y="0"/>
                      <a:pt x="28" y="2"/>
                      <a:pt x="32" y="6"/>
                    </a:cubicBezTo>
                    <a:close/>
                    <a:moveTo>
                      <a:pt x="25" y="27"/>
                    </a:moveTo>
                    <a:cubicBezTo>
                      <a:pt x="27" y="25"/>
                      <a:pt x="28" y="22"/>
                      <a:pt x="28" y="20"/>
                    </a:cubicBezTo>
                    <a:cubicBezTo>
                      <a:pt x="28" y="17"/>
                      <a:pt x="27" y="14"/>
                      <a:pt x="25" y="12"/>
                    </a:cubicBezTo>
                    <a:cubicBezTo>
                      <a:pt x="23" y="10"/>
                      <a:pt x="21" y="9"/>
                      <a:pt x="18" y="9"/>
                    </a:cubicBezTo>
                    <a:cubicBezTo>
                      <a:pt x="16" y="9"/>
                      <a:pt x="13" y="10"/>
                      <a:pt x="11" y="12"/>
                    </a:cubicBezTo>
                    <a:cubicBezTo>
                      <a:pt x="10" y="14"/>
                      <a:pt x="9" y="17"/>
                      <a:pt x="9" y="20"/>
                    </a:cubicBezTo>
                    <a:cubicBezTo>
                      <a:pt x="9" y="22"/>
                      <a:pt x="10" y="25"/>
                      <a:pt x="11" y="27"/>
                    </a:cubicBezTo>
                    <a:cubicBezTo>
                      <a:pt x="13" y="29"/>
                      <a:pt x="16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7" name="Freeform 409"/>
              <p:cNvSpPr>
                <a:spLocks/>
              </p:cNvSpPr>
              <p:nvPr/>
            </p:nvSpPr>
            <p:spPr bwMode="auto">
              <a:xfrm>
                <a:off x="7602538" y="200025"/>
                <a:ext cx="28575" cy="41275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6 h 26"/>
                  <a:gd name="T4" fmla="*/ 12 w 18"/>
                  <a:gd name="T5" fmla="*/ 6 h 26"/>
                  <a:gd name="T6" fmla="*/ 12 w 18"/>
                  <a:gd name="T7" fmla="*/ 26 h 26"/>
                  <a:gd name="T8" fmla="*/ 6 w 18"/>
                  <a:gd name="T9" fmla="*/ 26 h 26"/>
                  <a:gd name="T10" fmla="*/ 6 w 18"/>
                  <a:gd name="T11" fmla="*/ 6 h 26"/>
                  <a:gd name="T12" fmla="*/ 0 w 18"/>
                  <a:gd name="T13" fmla="*/ 6 h 26"/>
                  <a:gd name="T14" fmla="*/ 0 w 18"/>
                  <a:gd name="T15" fmla="*/ 0 h 26"/>
                  <a:gd name="T16" fmla="*/ 18 w 1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6"/>
                    </a:lnTo>
                    <a:lnTo>
                      <a:pt x="12" y="6"/>
                    </a:lnTo>
                    <a:lnTo>
                      <a:pt x="12" y="26"/>
                    </a:lnTo>
                    <a:lnTo>
                      <a:pt x="6" y="26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" name="Freeform 410"/>
              <p:cNvSpPr>
                <a:spLocks/>
              </p:cNvSpPr>
              <p:nvPr/>
            </p:nvSpPr>
            <p:spPr bwMode="auto">
              <a:xfrm>
                <a:off x="7597776" y="265113"/>
                <a:ext cx="36513" cy="41275"/>
              </a:xfrm>
              <a:custGeom>
                <a:avLst/>
                <a:gdLst>
                  <a:gd name="T0" fmla="*/ 32 w 32"/>
                  <a:gd name="T1" fmla="*/ 0 h 36"/>
                  <a:gd name="T2" fmla="*/ 32 w 32"/>
                  <a:gd name="T3" fmla="*/ 9 h 36"/>
                  <a:gd name="T4" fmla="*/ 17 w 32"/>
                  <a:gd name="T5" fmla="*/ 9 h 36"/>
                  <a:gd name="T6" fmla="*/ 10 w 32"/>
                  <a:gd name="T7" fmla="*/ 13 h 36"/>
                  <a:gd name="T8" fmla="*/ 26 w 32"/>
                  <a:gd name="T9" fmla="*/ 13 h 36"/>
                  <a:gd name="T10" fmla="*/ 26 w 32"/>
                  <a:gd name="T11" fmla="*/ 23 h 36"/>
                  <a:gd name="T12" fmla="*/ 10 w 32"/>
                  <a:gd name="T13" fmla="*/ 23 h 36"/>
                  <a:gd name="T14" fmla="*/ 17 w 32"/>
                  <a:gd name="T15" fmla="*/ 27 h 36"/>
                  <a:gd name="T16" fmla="*/ 32 w 32"/>
                  <a:gd name="T17" fmla="*/ 27 h 36"/>
                  <a:gd name="T18" fmla="*/ 32 w 32"/>
                  <a:gd name="T19" fmla="*/ 36 h 36"/>
                  <a:gd name="T20" fmla="*/ 17 w 32"/>
                  <a:gd name="T21" fmla="*/ 36 h 36"/>
                  <a:gd name="T22" fmla="*/ 5 w 32"/>
                  <a:gd name="T23" fmla="*/ 31 h 36"/>
                  <a:gd name="T24" fmla="*/ 0 w 32"/>
                  <a:gd name="T25" fmla="*/ 18 h 36"/>
                  <a:gd name="T26" fmla="*/ 5 w 32"/>
                  <a:gd name="T27" fmla="*/ 5 h 36"/>
                  <a:gd name="T28" fmla="*/ 17 w 32"/>
                  <a:gd name="T29" fmla="*/ 0 h 36"/>
                  <a:gd name="T30" fmla="*/ 32 w 32"/>
                  <a:gd name="T3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6">
                    <a:moveTo>
                      <a:pt x="32" y="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4" y="9"/>
                      <a:pt x="12" y="10"/>
                      <a:pt x="10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2" y="26"/>
                      <a:pt x="14" y="27"/>
                      <a:pt x="17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3" y="36"/>
                      <a:pt x="8" y="34"/>
                      <a:pt x="5" y="31"/>
                    </a:cubicBezTo>
                    <a:cubicBezTo>
                      <a:pt x="2" y="27"/>
                      <a:pt x="0" y="23"/>
                      <a:pt x="0" y="18"/>
                    </a:cubicBezTo>
                    <a:cubicBezTo>
                      <a:pt x="0" y="13"/>
                      <a:pt x="2" y="9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9" name="Freeform 411"/>
              <p:cNvSpPr>
                <a:spLocks/>
              </p:cNvSpPr>
              <p:nvPr/>
            </p:nvSpPr>
            <p:spPr bwMode="auto">
              <a:xfrm>
                <a:off x="7600951" y="330200"/>
                <a:ext cx="31750" cy="41275"/>
              </a:xfrm>
              <a:custGeom>
                <a:avLst/>
                <a:gdLst>
                  <a:gd name="T0" fmla="*/ 9 w 28"/>
                  <a:gd name="T1" fmla="*/ 26 h 36"/>
                  <a:gd name="T2" fmla="*/ 11 w 28"/>
                  <a:gd name="T3" fmla="*/ 27 h 36"/>
                  <a:gd name="T4" fmla="*/ 28 w 28"/>
                  <a:gd name="T5" fmla="*/ 27 h 36"/>
                  <a:gd name="T6" fmla="*/ 28 w 28"/>
                  <a:gd name="T7" fmla="*/ 36 h 36"/>
                  <a:gd name="T8" fmla="*/ 11 w 28"/>
                  <a:gd name="T9" fmla="*/ 36 h 36"/>
                  <a:gd name="T10" fmla="*/ 3 w 28"/>
                  <a:gd name="T11" fmla="*/ 33 h 36"/>
                  <a:gd name="T12" fmla="*/ 0 w 28"/>
                  <a:gd name="T13" fmla="*/ 26 h 36"/>
                  <a:gd name="T14" fmla="*/ 0 w 28"/>
                  <a:gd name="T15" fmla="*/ 0 h 36"/>
                  <a:gd name="T16" fmla="*/ 9 w 28"/>
                  <a:gd name="T17" fmla="*/ 0 h 36"/>
                  <a:gd name="T18" fmla="*/ 9 w 28"/>
                  <a:gd name="T1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9" y="26"/>
                    </a:moveTo>
                    <a:cubicBezTo>
                      <a:pt x="9" y="27"/>
                      <a:pt x="10" y="27"/>
                      <a:pt x="11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8" y="36"/>
                      <a:pt x="6" y="35"/>
                      <a:pt x="3" y="33"/>
                    </a:cubicBezTo>
                    <a:cubicBezTo>
                      <a:pt x="1" y="31"/>
                      <a:pt x="0" y="29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6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2" name="组合 351"/>
          <p:cNvGrpSpPr/>
          <p:nvPr/>
        </p:nvGrpSpPr>
        <p:grpSpPr>
          <a:xfrm>
            <a:off x="3915780" y="3483980"/>
            <a:ext cx="1137941" cy="689124"/>
            <a:chOff x="5605912" y="4941362"/>
            <a:chExt cx="1137941" cy="689124"/>
          </a:xfrm>
        </p:grpSpPr>
        <p:grpSp>
          <p:nvGrpSpPr>
            <p:cNvPr id="353" name="组合 352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364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5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6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7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8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69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354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5" name="组合 354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356" name="Freeform 524"/>
              <p:cNvSpPr>
                <a:spLocks/>
              </p:cNvSpPr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7" name="Freeform 525"/>
              <p:cNvSpPr>
                <a:spLocks/>
              </p:cNvSpPr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" name="Freeform 526"/>
              <p:cNvSpPr>
                <a:spLocks/>
              </p:cNvSpPr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9" name="Freeform 527"/>
              <p:cNvSpPr>
                <a:spLocks/>
              </p:cNvSpPr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0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1" name="Freeform 529"/>
              <p:cNvSpPr>
                <a:spLocks/>
              </p:cNvSpPr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2" name="Freeform 530"/>
              <p:cNvSpPr>
                <a:spLocks/>
              </p:cNvSpPr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3" name="Freeform 531"/>
              <p:cNvSpPr>
                <a:spLocks/>
              </p:cNvSpPr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70" name="组合 369"/>
          <p:cNvGrpSpPr/>
          <p:nvPr/>
        </p:nvGrpSpPr>
        <p:grpSpPr>
          <a:xfrm>
            <a:off x="5247678" y="1988840"/>
            <a:ext cx="1137941" cy="689124"/>
            <a:chOff x="5605912" y="4941362"/>
            <a:chExt cx="1137941" cy="689124"/>
          </a:xfrm>
        </p:grpSpPr>
        <p:grpSp>
          <p:nvGrpSpPr>
            <p:cNvPr id="371" name="组合 370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382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3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4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5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6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87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372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3" name="组合 372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374" name="Freeform 524"/>
              <p:cNvSpPr>
                <a:spLocks/>
              </p:cNvSpPr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5" name="Freeform 525"/>
              <p:cNvSpPr>
                <a:spLocks/>
              </p:cNvSpPr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6" name="Freeform 526"/>
              <p:cNvSpPr>
                <a:spLocks/>
              </p:cNvSpPr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7" name="Freeform 527"/>
              <p:cNvSpPr>
                <a:spLocks/>
              </p:cNvSpPr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8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9" name="Freeform 529"/>
              <p:cNvSpPr>
                <a:spLocks/>
              </p:cNvSpPr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0" name="Freeform 530"/>
              <p:cNvSpPr>
                <a:spLocks/>
              </p:cNvSpPr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1" name="Freeform 531"/>
              <p:cNvSpPr>
                <a:spLocks/>
              </p:cNvSpPr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88" name="组合 387"/>
          <p:cNvGrpSpPr/>
          <p:nvPr/>
        </p:nvGrpSpPr>
        <p:grpSpPr>
          <a:xfrm>
            <a:off x="3433291" y="2523852"/>
            <a:ext cx="1137941" cy="689124"/>
            <a:chOff x="5605912" y="4941362"/>
            <a:chExt cx="1137941" cy="689124"/>
          </a:xfrm>
        </p:grpSpPr>
        <p:grpSp>
          <p:nvGrpSpPr>
            <p:cNvPr id="389" name="组合 388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400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1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2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3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4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405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390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1" name="组合 390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392" name="Freeform 524"/>
              <p:cNvSpPr>
                <a:spLocks/>
              </p:cNvSpPr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3" name="Freeform 525"/>
              <p:cNvSpPr>
                <a:spLocks/>
              </p:cNvSpPr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4" name="Freeform 526"/>
              <p:cNvSpPr>
                <a:spLocks/>
              </p:cNvSpPr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5" name="Freeform 527"/>
              <p:cNvSpPr>
                <a:spLocks/>
              </p:cNvSpPr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6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7" name="Freeform 529"/>
              <p:cNvSpPr>
                <a:spLocks/>
              </p:cNvSpPr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8" name="Freeform 530"/>
              <p:cNvSpPr>
                <a:spLocks/>
              </p:cNvSpPr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9" name="Freeform 531"/>
              <p:cNvSpPr>
                <a:spLocks/>
              </p:cNvSpPr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06" name="组合 405"/>
          <p:cNvGrpSpPr/>
          <p:nvPr/>
        </p:nvGrpSpPr>
        <p:grpSpPr>
          <a:xfrm>
            <a:off x="5391694" y="3531964"/>
            <a:ext cx="1137941" cy="689124"/>
            <a:chOff x="5605912" y="4941362"/>
            <a:chExt cx="1137941" cy="689124"/>
          </a:xfrm>
        </p:grpSpPr>
        <p:grpSp>
          <p:nvGrpSpPr>
            <p:cNvPr id="407" name="组合 406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418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19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20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21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22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423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408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9" name="组合 408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410" name="Freeform 524"/>
              <p:cNvSpPr>
                <a:spLocks/>
              </p:cNvSpPr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1" name="Freeform 525"/>
              <p:cNvSpPr>
                <a:spLocks/>
              </p:cNvSpPr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2" name="Freeform 526"/>
              <p:cNvSpPr>
                <a:spLocks/>
              </p:cNvSpPr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3" name="Freeform 527"/>
              <p:cNvSpPr>
                <a:spLocks/>
              </p:cNvSpPr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4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5" name="Freeform 529"/>
              <p:cNvSpPr>
                <a:spLocks/>
              </p:cNvSpPr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6" name="Freeform 530"/>
              <p:cNvSpPr>
                <a:spLocks/>
              </p:cNvSpPr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7" name="Freeform 531"/>
              <p:cNvSpPr>
                <a:spLocks/>
              </p:cNvSpPr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34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11" grpId="0"/>
      <p:bldP spid="278" grpId="0" animBg="1"/>
      <p:bldP spid="2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短期盈利计划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  <a:gd name="connsiteX0" fmla="*/ 174418 w 2267687"/>
                <a:gd name="connsiteY0" fmla="*/ 303531 h 303531"/>
                <a:gd name="connsiteX1" fmla="*/ 0 w 2267687"/>
                <a:gd name="connsiteY1" fmla="*/ 0 h 303531"/>
                <a:gd name="connsiteX2" fmla="*/ 2267687 w 2267687"/>
                <a:gd name="connsiteY2" fmla="*/ 290831 h 303531"/>
                <a:gd name="connsiteX3" fmla="*/ 174418 w 2267687"/>
                <a:gd name="connsiteY3" fmla="*/ 303531 h 303531"/>
                <a:gd name="connsiteX0" fmla="*/ 172657 w 2265926"/>
                <a:gd name="connsiteY0" fmla="*/ 316231 h 316231"/>
                <a:gd name="connsiteX1" fmla="*/ 0 w 2265926"/>
                <a:gd name="connsiteY1" fmla="*/ 0 h 316231"/>
                <a:gd name="connsiteX2" fmla="*/ 2265926 w 2265926"/>
                <a:gd name="connsiteY2" fmla="*/ 303531 h 316231"/>
                <a:gd name="connsiteX3" fmla="*/ 172657 w 2265926"/>
                <a:gd name="connsiteY3" fmla="*/ 316231 h 3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391740 w 483180"/>
                  <a:gd name="connsiteY0" fmla="*/ 938372 h 1029812"/>
                  <a:gd name="connsiteX1" fmla="*/ 41218 w 483180"/>
                  <a:gd name="connsiteY1" fmla="*/ 938372 h 1029812"/>
                  <a:gd name="connsiteX2" fmla="*/ 138592 w 483180"/>
                  <a:gd name="connsiteY2" fmla="*/ 458103 h 1029812"/>
                  <a:gd name="connsiteX3" fmla="*/ 63405 w 483180"/>
                  <a:gd name="connsiteY3" fmla="*/ 260163 h 1029812"/>
                  <a:gd name="connsiteX4" fmla="*/ 0 w 483180"/>
                  <a:gd name="connsiteY4" fmla="*/ 152400 h 1029812"/>
                  <a:gd name="connsiteX5" fmla="*/ 216478 w 483180"/>
                  <a:gd name="connsiteY5" fmla="*/ 0 h 1029812"/>
                  <a:gd name="connsiteX6" fmla="*/ 432956 w 483180"/>
                  <a:gd name="connsiteY6" fmla="*/ 152400 h 1029812"/>
                  <a:gd name="connsiteX7" fmla="*/ 369551 w 483180"/>
                  <a:gd name="connsiteY7" fmla="*/ 260163 h 1029812"/>
                  <a:gd name="connsiteX8" fmla="*/ 318874 w 483180"/>
                  <a:gd name="connsiteY8" fmla="*/ 457656 h 1029812"/>
                  <a:gd name="connsiteX9" fmla="*/ 483180 w 483180"/>
                  <a:gd name="connsiteY9" fmla="*/ 1029812 h 1029812"/>
                  <a:gd name="connsiteX0" fmla="*/ 41218 w 483180"/>
                  <a:gd name="connsiteY0" fmla="*/ 938372 h 1029812"/>
                  <a:gd name="connsiteX1" fmla="*/ 138592 w 483180"/>
                  <a:gd name="connsiteY1" fmla="*/ 458103 h 1029812"/>
                  <a:gd name="connsiteX2" fmla="*/ 63405 w 483180"/>
                  <a:gd name="connsiteY2" fmla="*/ 260163 h 1029812"/>
                  <a:gd name="connsiteX3" fmla="*/ 0 w 483180"/>
                  <a:gd name="connsiteY3" fmla="*/ 152400 h 1029812"/>
                  <a:gd name="connsiteX4" fmla="*/ 216478 w 483180"/>
                  <a:gd name="connsiteY4" fmla="*/ 0 h 1029812"/>
                  <a:gd name="connsiteX5" fmla="*/ 432956 w 483180"/>
                  <a:gd name="connsiteY5" fmla="*/ 152400 h 1029812"/>
                  <a:gd name="connsiteX6" fmla="*/ 369551 w 483180"/>
                  <a:gd name="connsiteY6" fmla="*/ 260163 h 1029812"/>
                  <a:gd name="connsiteX7" fmla="*/ 318874 w 483180"/>
                  <a:gd name="connsiteY7" fmla="*/ 457656 h 1029812"/>
                  <a:gd name="connsiteX8" fmla="*/ 483180 w 483180"/>
                  <a:gd name="connsiteY8" fmla="*/ 1029812 h 102981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394280 w 432956"/>
                  <a:gd name="connsiteY8" fmla="*/ 928212 h 9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412291" y="3494347"/>
              <a:ext cx="1660555" cy="1587439"/>
              <a:chOff x="141081" y="2735579"/>
              <a:chExt cx="1660555" cy="1587439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735579"/>
                <a:ext cx="1585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41082" y="3153467"/>
                <a:ext cx="166055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8"/>
          <p:cNvGrpSpPr>
            <a:grpSpLocks noChangeAspect="1"/>
          </p:cNvGrpSpPr>
          <p:nvPr/>
        </p:nvGrpSpPr>
        <p:grpSpPr bwMode="auto">
          <a:xfrm>
            <a:off x="2156972" y="2895872"/>
            <a:ext cx="404106" cy="408470"/>
            <a:chOff x="4313" y="1262"/>
            <a:chExt cx="463" cy="468"/>
          </a:xfrm>
          <a:solidFill>
            <a:srgbClr val="0070C0"/>
          </a:solidFill>
          <a:effectLst/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4603" y="1387"/>
              <a:ext cx="77" cy="3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4699" y="1349"/>
              <a:ext cx="77" cy="3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4515" y="1447"/>
              <a:ext cx="76" cy="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4423" y="1486"/>
              <a:ext cx="80" cy="2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4335" y="1565"/>
              <a:ext cx="76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4313" y="1277"/>
              <a:ext cx="298" cy="247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4567" y="1262"/>
              <a:ext cx="65" cy="58"/>
            </a:xfrm>
            <a:custGeom>
              <a:avLst/>
              <a:gdLst>
                <a:gd name="T0" fmla="*/ 0 w 65"/>
                <a:gd name="T1" fmla="*/ 3 h 58"/>
                <a:gd name="T2" fmla="*/ 65 w 65"/>
                <a:gd name="T3" fmla="*/ 0 h 58"/>
                <a:gd name="T4" fmla="*/ 36 w 65"/>
                <a:gd name="T5" fmla="*/ 58 h 58"/>
                <a:gd name="T6" fmla="*/ 0 w 65"/>
                <a:gd name="T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8">
                  <a:moveTo>
                    <a:pt x="0" y="3"/>
                  </a:moveTo>
                  <a:lnTo>
                    <a:pt x="65" y="0"/>
                  </a:lnTo>
                  <a:lnTo>
                    <a:pt x="36" y="5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  <a:gd name="connsiteX0" fmla="*/ 174418 w 2267687"/>
                <a:gd name="connsiteY0" fmla="*/ 303531 h 303531"/>
                <a:gd name="connsiteX1" fmla="*/ 0 w 2267687"/>
                <a:gd name="connsiteY1" fmla="*/ 0 h 303531"/>
                <a:gd name="connsiteX2" fmla="*/ 2267687 w 2267687"/>
                <a:gd name="connsiteY2" fmla="*/ 290831 h 303531"/>
                <a:gd name="connsiteX3" fmla="*/ 174418 w 2267687"/>
                <a:gd name="connsiteY3" fmla="*/ 303531 h 303531"/>
                <a:gd name="connsiteX0" fmla="*/ 172657 w 2265926"/>
                <a:gd name="connsiteY0" fmla="*/ 316231 h 316231"/>
                <a:gd name="connsiteX1" fmla="*/ 0 w 2265926"/>
                <a:gd name="connsiteY1" fmla="*/ 0 h 316231"/>
                <a:gd name="connsiteX2" fmla="*/ 2265926 w 2265926"/>
                <a:gd name="connsiteY2" fmla="*/ 303531 h 316231"/>
                <a:gd name="connsiteX3" fmla="*/ 172657 w 2265926"/>
                <a:gd name="connsiteY3" fmla="*/ 316231 h 3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391740 w 483180"/>
                  <a:gd name="connsiteY0" fmla="*/ 938372 h 1029812"/>
                  <a:gd name="connsiteX1" fmla="*/ 41218 w 483180"/>
                  <a:gd name="connsiteY1" fmla="*/ 938372 h 1029812"/>
                  <a:gd name="connsiteX2" fmla="*/ 138592 w 483180"/>
                  <a:gd name="connsiteY2" fmla="*/ 458103 h 1029812"/>
                  <a:gd name="connsiteX3" fmla="*/ 63405 w 483180"/>
                  <a:gd name="connsiteY3" fmla="*/ 260163 h 1029812"/>
                  <a:gd name="connsiteX4" fmla="*/ 0 w 483180"/>
                  <a:gd name="connsiteY4" fmla="*/ 152400 h 1029812"/>
                  <a:gd name="connsiteX5" fmla="*/ 216478 w 483180"/>
                  <a:gd name="connsiteY5" fmla="*/ 0 h 1029812"/>
                  <a:gd name="connsiteX6" fmla="*/ 432956 w 483180"/>
                  <a:gd name="connsiteY6" fmla="*/ 152400 h 1029812"/>
                  <a:gd name="connsiteX7" fmla="*/ 369551 w 483180"/>
                  <a:gd name="connsiteY7" fmla="*/ 260163 h 1029812"/>
                  <a:gd name="connsiteX8" fmla="*/ 318874 w 483180"/>
                  <a:gd name="connsiteY8" fmla="*/ 457656 h 1029812"/>
                  <a:gd name="connsiteX9" fmla="*/ 483180 w 483180"/>
                  <a:gd name="connsiteY9" fmla="*/ 1029812 h 1029812"/>
                  <a:gd name="connsiteX0" fmla="*/ 41218 w 483180"/>
                  <a:gd name="connsiteY0" fmla="*/ 938372 h 1029812"/>
                  <a:gd name="connsiteX1" fmla="*/ 138592 w 483180"/>
                  <a:gd name="connsiteY1" fmla="*/ 458103 h 1029812"/>
                  <a:gd name="connsiteX2" fmla="*/ 63405 w 483180"/>
                  <a:gd name="connsiteY2" fmla="*/ 260163 h 1029812"/>
                  <a:gd name="connsiteX3" fmla="*/ 0 w 483180"/>
                  <a:gd name="connsiteY3" fmla="*/ 152400 h 1029812"/>
                  <a:gd name="connsiteX4" fmla="*/ 216478 w 483180"/>
                  <a:gd name="connsiteY4" fmla="*/ 0 h 1029812"/>
                  <a:gd name="connsiteX5" fmla="*/ 432956 w 483180"/>
                  <a:gd name="connsiteY5" fmla="*/ 152400 h 1029812"/>
                  <a:gd name="connsiteX6" fmla="*/ 369551 w 483180"/>
                  <a:gd name="connsiteY6" fmla="*/ 260163 h 1029812"/>
                  <a:gd name="connsiteX7" fmla="*/ 318874 w 483180"/>
                  <a:gd name="connsiteY7" fmla="*/ 457656 h 1029812"/>
                  <a:gd name="connsiteX8" fmla="*/ 483180 w 483180"/>
                  <a:gd name="connsiteY8" fmla="*/ 1029812 h 102981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394280 w 432956"/>
                  <a:gd name="connsiteY8" fmla="*/ 928212 h 9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426344" y="3494347"/>
              <a:ext cx="1660553" cy="1587439"/>
              <a:chOff x="155134" y="2735579"/>
              <a:chExt cx="1660553" cy="1587439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59503" y="2735579"/>
                <a:ext cx="1519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155134" y="3153467"/>
                <a:ext cx="166055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  <a:gd name="connsiteX0" fmla="*/ 174418 w 2267687"/>
                <a:gd name="connsiteY0" fmla="*/ 303531 h 303531"/>
                <a:gd name="connsiteX1" fmla="*/ 0 w 2267687"/>
                <a:gd name="connsiteY1" fmla="*/ 0 h 303531"/>
                <a:gd name="connsiteX2" fmla="*/ 2267687 w 2267687"/>
                <a:gd name="connsiteY2" fmla="*/ 290831 h 303531"/>
                <a:gd name="connsiteX3" fmla="*/ 174418 w 2267687"/>
                <a:gd name="connsiteY3" fmla="*/ 303531 h 303531"/>
                <a:gd name="connsiteX0" fmla="*/ 172657 w 2265926"/>
                <a:gd name="connsiteY0" fmla="*/ 316231 h 316231"/>
                <a:gd name="connsiteX1" fmla="*/ 0 w 2265926"/>
                <a:gd name="connsiteY1" fmla="*/ 0 h 316231"/>
                <a:gd name="connsiteX2" fmla="*/ 2265926 w 2265926"/>
                <a:gd name="connsiteY2" fmla="*/ 303531 h 316231"/>
                <a:gd name="connsiteX3" fmla="*/ 172657 w 2265926"/>
                <a:gd name="connsiteY3" fmla="*/ 316231 h 3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391740 w 483180"/>
                  <a:gd name="connsiteY0" fmla="*/ 938372 h 1029812"/>
                  <a:gd name="connsiteX1" fmla="*/ 41218 w 483180"/>
                  <a:gd name="connsiteY1" fmla="*/ 938372 h 1029812"/>
                  <a:gd name="connsiteX2" fmla="*/ 138592 w 483180"/>
                  <a:gd name="connsiteY2" fmla="*/ 458103 h 1029812"/>
                  <a:gd name="connsiteX3" fmla="*/ 63405 w 483180"/>
                  <a:gd name="connsiteY3" fmla="*/ 260163 h 1029812"/>
                  <a:gd name="connsiteX4" fmla="*/ 0 w 483180"/>
                  <a:gd name="connsiteY4" fmla="*/ 152400 h 1029812"/>
                  <a:gd name="connsiteX5" fmla="*/ 216478 w 483180"/>
                  <a:gd name="connsiteY5" fmla="*/ 0 h 1029812"/>
                  <a:gd name="connsiteX6" fmla="*/ 432956 w 483180"/>
                  <a:gd name="connsiteY6" fmla="*/ 152400 h 1029812"/>
                  <a:gd name="connsiteX7" fmla="*/ 369551 w 483180"/>
                  <a:gd name="connsiteY7" fmla="*/ 260163 h 1029812"/>
                  <a:gd name="connsiteX8" fmla="*/ 318874 w 483180"/>
                  <a:gd name="connsiteY8" fmla="*/ 457656 h 1029812"/>
                  <a:gd name="connsiteX9" fmla="*/ 483180 w 483180"/>
                  <a:gd name="connsiteY9" fmla="*/ 1029812 h 1029812"/>
                  <a:gd name="connsiteX0" fmla="*/ 41218 w 483180"/>
                  <a:gd name="connsiteY0" fmla="*/ 938372 h 1029812"/>
                  <a:gd name="connsiteX1" fmla="*/ 138592 w 483180"/>
                  <a:gd name="connsiteY1" fmla="*/ 458103 h 1029812"/>
                  <a:gd name="connsiteX2" fmla="*/ 63405 w 483180"/>
                  <a:gd name="connsiteY2" fmla="*/ 260163 h 1029812"/>
                  <a:gd name="connsiteX3" fmla="*/ 0 w 483180"/>
                  <a:gd name="connsiteY3" fmla="*/ 152400 h 1029812"/>
                  <a:gd name="connsiteX4" fmla="*/ 216478 w 483180"/>
                  <a:gd name="connsiteY4" fmla="*/ 0 h 1029812"/>
                  <a:gd name="connsiteX5" fmla="*/ 432956 w 483180"/>
                  <a:gd name="connsiteY5" fmla="*/ 152400 h 1029812"/>
                  <a:gd name="connsiteX6" fmla="*/ 369551 w 483180"/>
                  <a:gd name="connsiteY6" fmla="*/ 260163 h 1029812"/>
                  <a:gd name="connsiteX7" fmla="*/ 318874 w 483180"/>
                  <a:gd name="connsiteY7" fmla="*/ 457656 h 1029812"/>
                  <a:gd name="connsiteX8" fmla="*/ 483180 w 483180"/>
                  <a:gd name="connsiteY8" fmla="*/ 1029812 h 102981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394280 w 432956"/>
                  <a:gd name="connsiteY8" fmla="*/ 928212 h 9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77127" y="3488318"/>
              <a:ext cx="1637873" cy="1610891"/>
              <a:chOff x="105917" y="2729550"/>
              <a:chExt cx="1637873" cy="1610891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729550"/>
                <a:ext cx="1513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05917" y="3170890"/>
                <a:ext cx="163787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  <a:gd name="connsiteX0" fmla="*/ 174418 w 2267687"/>
                <a:gd name="connsiteY0" fmla="*/ 303531 h 303531"/>
                <a:gd name="connsiteX1" fmla="*/ 0 w 2267687"/>
                <a:gd name="connsiteY1" fmla="*/ 0 h 303531"/>
                <a:gd name="connsiteX2" fmla="*/ 2267687 w 2267687"/>
                <a:gd name="connsiteY2" fmla="*/ 290831 h 303531"/>
                <a:gd name="connsiteX3" fmla="*/ 174418 w 2267687"/>
                <a:gd name="connsiteY3" fmla="*/ 303531 h 303531"/>
                <a:gd name="connsiteX0" fmla="*/ 172657 w 2265926"/>
                <a:gd name="connsiteY0" fmla="*/ 316231 h 316231"/>
                <a:gd name="connsiteX1" fmla="*/ 0 w 2265926"/>
                <a:gd name="connsiteY1" fmla="*/ 0 h 316231"/>
                <a:gd name="connsiteX2" fmla="*/ 2265926 w 2265926"/>
                <a:gd name="connsiteY2" fmla="*/ 303531 h 316231"/>
                <a:gd name="connsiteX3" fmla="*/ 172657 w 2265926"/>
                <a:gd name="connsiteY3" fmla="*/ 316231 h 3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295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0017 w 432956"/>
                  <a:gd name="connsiteY7" fmla="*/ 454928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22717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5591 h 938372"/>
                  <a:gd name="connsiteX4" fmla="*/ 322049 w 432956"/>
                  <a:gd name="connsiteY4" fmla="*/ 457656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38592 w 432956"/>
                  <a:gd name="connsiteY7" fmla="*/ 458103 h 938372"/>
                  <a:gd name="connsiteX8" fmla="*/ 63405 w 432956"/>
                  <a:gd name="connsiteY8" fmla="*/ 260163 h 938372"/>
                  <a:gd name="connsiteX9" fmla="*/ 0 w 432956"/>
                  <a:gd name="connsiteY9" fmla="*/ 152400 h 938372"/>
                  <a:gd name="connsiteX10" fmla="*/ 216478 w 432956"/>
                  <a:gd name="connsiteY10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22049 w 432956"/>
                  <a:gd name="connsiteY3" fmla="*/ 4703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4481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18874 w 432956"/>
                  <a:gd name="connsiteY3" fmla="*/ 457656 h 938372"/>
                  <a:gd name="connsiteX4" fmla="*/ 391740 w 432956"/>
                  <a:gd name="connsiteY4" fmla="*/ 938372 h 938372"/>
                  <a:gd name="connsiteX5" fmla="*/ 41218 w 432956"/>
                  <a:gd name="connsiteY5" fmla="*/ 938372 h 938372"/>
                  <a:gd name="connsiteX6" fmla="*/ 138592 w 432956"/>
                  <a:gd name="connsiteY6" fmla="*/ 458103 h 938372"/>
                  <a:gd name="connsiteX7" fmla="*/ 63405 w 432956"/>
                  <a:gd name="connsiteY7" fmla="*/ 260163 h 938372"/>
                  <a:gd name="connsiteX8" fmla="*/ 0 w 432956"/>
                  <a:gd name="connsiteY8" fmla="*/ 152400 h 938372"/>
                  <a:gd name="connsiteX9" fmla="*/ 216478 w 432956"/>
                  <a:gd name="connsiteY9" fmla="*/ 0 h 938372"/>
                  <a:gd name="connsiteX0" fmla="*/ 391740 w 483180"/>
                  <a:gd name="connsiteY0" fmla="*/ 938372 h 1029812"/>
                  <a:gd name="connsiteX1" fmla="*/ 41218 w 483180"/>
                  <a:gd name="connsiteY1" fmla="*/ 938372 h 1029812"/>
                  <a:gd name="connsiteX2" fmla="*/ 138592 w 483180"/>
                  <a:gd name="connsiteY2" fmla="*/ 458103 h 1029812"/>
                  <a:gd name="connsiteX3" fmla="*/ 63405 w 483180"/>
                  <a:gd name="connsiteY3" fmla="*/ 260163 h 1029812"/>
                  <a:gd name="connsiteX4" fmla="*/ 0 w 483180"/>
                  <a:gd name="connsiteY4" fmla="*/ 152400 h 1029812"/>
                  <a:gd name="connsiteX5" fmla="*/ 216478 w 483180"/>
                  <a:gd name="connsiteY5" fmla="*/ 0 h 1029812"/>
                  <a:gd name="connsiteX6" fmla="*/ 432956 w 483180"/>
                  <a:gd name="connsiteY6" fmla="*/ 152400 h 1029812"/>
                  <a:gd name="connsiteX7" fmla="*/ 369551 w 483180"/>
                  <a:gd name="connsiteY7" fmla="*/ 260163 h 1029812"/>
                  <a:gd name="connsiteX8" fmla="*/ 318874 w 483180"/>
                  <a:gd name="connsiteY8" fmla="*/ 457656 h 1029812"/>
                  <a:gd name="connsiteX9" fmla="*/ 483180 w 483180"/>
                  <a:gd name="connsiteY9" fmla="*/ 1029812 h 1029812"/>
                  <a:gd name="connsiteX0" fmla="*/ 41218 w 483180"/>
                  <a:gd name="connsiteY0" fmla="*/ 938372 h 1029812"/>
                  <a:gd name="connsiteX1" fmla="*/ 138592 w 483180"/>
                  <a:gd name="connsiteY1" fmla="*/ 458103 h 1029812"/>
                  <a:gd name="connsiteX2" fmla="*/ 63405 w 483180"/>
                  <a:gd name="connsiteY2" fmla="*/ 260163 h 1029812"/>
                  <a:gd name="connsiteX3" fmla="*/ 0 w 483180"/>
                  <a:gd name="connsiteY3" fmla="*/ 152400 h 1029812"/>
                  <a:gd name="connsiteX4" fmla="*/ 216478 w 483180"/>
                  <a:gd name="connsiteY4" fmla="*/ 0 h 1029812"/>
                  <a:gd name="connsiteX5" fmla="*/ 432956 w 483180"/>
                  <a:gd name="connsiteY5" fmla="*/ 152400 h 1029812"/>
                  <a:gd name="connsiteX6" fmla="*/ 369551 w 483180"/>
                  <a:gd name="connsiteY6" fmla="*/ 260163 h 1029812"/>
                  <a:gd name="connsiteX7" fmla="*/ 318874 w 483180"/>
                  <a:gd name="connsiteY7" fmla="*/ 457656 h 1029812"/>
                  <a:gd name="connsiteX8" fmla="*/ 483180 w 483180"/>
                  <a:gd name="connsiteY8" fmla="*/ 1029812 h 102981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22855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7656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8874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400630 w 432956"/>
                  <a:gd name="connsiteY8" fmla="*/ 925037 h 938372"/>
                  <a:gd name="connsiteX0" fmla="*/ 41218 w 432956"/>
                  <a:gd name="connsiteY0" fmla="*/ 938372 h 938372"/>
                  <a:gd name="connsiteX1" fmla="*/ 138592 w 432956"/>
                  <a:gd name="connsiteY1" fmla="*/ 458103 h 938372"/>
                  <a:gd name="connsiteX2" fmla="*/ 63405 w 432956"/>
                  <a:gd name="connsiteY2" fmla="*/ 260163 h 938372"/>
                  <a:gd name="connsiteX3" fmla="*/ 0 w 432956"/>
                  <a:gd name="connsiteY3" fmla="*/ 152400 h 938372"/>
                  <a:gd name="connsiteX4" fmla="*/ 216478 w 432956"/>
                  <a:gd name="connsiteY4" fmla="*/ 0 h 938372"/>
                  <a:gd name="connsiteX5" fmla="*/ 432956 w 432956"/>
                  <a:gd name="connsiteY5" fmla="*/ 152400 h 938372"/>
                  <a:gd name="connsiteX6" fmla="*/ 369551 w 432956"/>
                  <a:gd name="connsiteY6" fmla="*/ 260163 h 938372"/>
                  <a:gd name="connsiteX7" fmla="*/ 315699 w 432956"/>
                  <a:gd name="connsiteY7" fmla="*/ 454481 h 938372"/>
                  <a:gd name="connsiteX8" fmla="*/ 394280 w 432956"/>
                  <a:gd name="connsiteY8" fmla="*/ 928212 h 9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95548" y="3494347"/>
              <a:ext cx="1660553" cy="1604862"/>
              <a:chOff x="124338" y="2735579"/>
              <a:chExt cx="1660553" cy="1604862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96346" y="2735579"/>
                <a:ext cx="1519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24338" y="3170890"/>
                <a:ext cx="166055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4" name="Freeform 19"/>
          <p:cNvSpPr>
            <a:spLocks/>
          </p:cNvSpPr>
          <p:nvPr/>
        </p:nvSpPr>
        <p:spPr bwMode="auto">
          <a:xfrm>
            <a:off x="9710000" y="2875644"/>
            <a:ext cx="229365" cy="448926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Group 22"/>
          <p:cNvGrpSpPr>
            <a:grpSpLocks noChangeAspect="1"/>
          </p:cNvGrpSpPr>
          <p:nvPr/>
        </p:nvGrpSpPr>
        <p:grpSpPr bwMode="auto">
          <a:xfrm>
            <a:off x="4672007" y="2919461"/>
            <a:ext cx="361292" cy="361292"/>
            <a:chOff x="3617" y="1935"/>
            <a:chExt cx="446" cy="446"/>
          </a:xfrm>
          <a:solidFill>
            <a:srgbClr val="00B0F0"/>
          </a:solidFill>
          <a:effectLst/>
        </p:grpSpPr>
        <p:sp>
          <p:nvSpPr>
            <p:cNvPr id="66" name="Freeform 23"/>
            <p:cNvSpPr>
              <a:spLocks noEditPoints="1"/>
            </p:cNvSpPr>
            <p:nvPr/>
          </p:nvSpPr>
          <p:spPr bwMode="auto">
            <a:xfrm>
              <a:off x="3617" y="1935"/>
              <a:ext cx="446" cy="446"/>
            </a:xfrm>
            <a:custGeom>
              <a:avLst/>
              <a:gdLst>
                <a:gd name="T0" fmla="*/ 93 w 186"/>
                <a:gd name="T1" fmla="*/ 0 h 186"/>
                <a:gd name="T2" fmla="*/ 0 w 186"/>
                <a:gd name="T3" fmla="*/ 93 h 186"/>
                <a:gd name="T4" fmla="*/ 93 w 186"/>
                <a:gd name="T5" fmla="*/ 186 h 186"/>
                <a:gd name="T6" fmla="*/ 186 w 186"/>
                <a:gd name="T7" fmla="*/ 93 h 186"/>
                <a:gd name="T8" fmla="*/ 93 w 186"/>
                <a:gd name="T9" fmla="*/ 0 h 186"/>
                <a:gd name="T10" fmla="*/ 93 w 186"/>
                <a:gd name="T11" fmla="*/ 169 h 186"/>
                <a:gd name="T12" fmla="*/ 18 w 186"/>
                <a:gd name="T13" fmla="*/ 93 h 186"/>
                <a:gd name="T14" fmla="*/ 93 w 186"/>
                <a:gd name="T15" fmla="*/ 18 h 186"/>
                <a:gd name="T16" fmla="*/ 169 w 186"/>
                <a:gd name="T17" fmla="*/ 93 h 186"/>
                <a:gd name="T18" fmla="*/ 93 w 186"/>
                <a:gd name="T19" fmla="*/ 1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44" y="186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lose/>
                  <a:moveTo>
                    <a:pt x="93" y="169"/>
                  </a:moveTo>
                  <a:cubicBezTo>
                    <a:pt x="52" y="169"/>
                    <a:pt x="18" y="135"/>
                    <a:pt x="18" y="93"/>
                  </a:cubicBezTo>
                  <a:cubicBezTo>
                    <a:pt x="18" y="52"/>
                    <a:pt x="52" y="18"/>
                    <a:pt x="93" y="18"/>
                  </a:cubicBezTo>
                  <a:cubicBezTo>
                    <a:pt x="135" y="18"/>
                    <a:pt x="169" y="52"/>
                    <a:pt x="169" y="93"/>
                  </a:cubicBezTo>
                  <a:cubicBezTo>
                    <a:pt x="169" y="135"/>
                    <a:pt x="135" y="169"/>
                    <a:pt x="9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3823" y="1990"/>
              <a:ext cx="175" cy="184"/>
            </a:xfrm>
            <a:custGeom>
              <a:avLst/>
              <a:gdLst>
                <a:gd name="T0" fmla="*/ 34 w 175"/>
                <a:gd name="T1" fmla="*/ 151 h 184"/>
                <a:gd name="T2" fmla="*/ 34 w 175"/>
                <a:gd name="T3" fmla="*/ 0 h 184"/>
                <a:gd name="T4" fmla="*/ 0 w 175"/>
                <a:gd name="T5" fmla="*/ 0 h 184"/>
                <a:gd name="T6" fmla="*/ 0 w 175"/>
                <a:gd name="T7" fmla="*/ 184 h 184"/>
                <a:gd name="T8" fmla="*/ 22 w 175"/>
                <a:gd name="T9" fmla="*/ 184 h 184"/>
                <a:gd name="T10" fmla="*/ 34 w 175"/>
                <a:gd name="T11" fmla="*/ 184 h 184"/>
                <a:gd name="T12" fmla="*/ 175 w 175"/>
                <a:gd name="T13" fmla="*/ 184 h 184"/>
                <a:gd name="T14" fmla="*/ 175 w 175"/>
                <a:gd name="T15" fmla="*/ 151 h 184"/>
                <a:gd name="T16" fmla="*/ 34 w 175"/>
                <a:gd name="T17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4">
                  <a:moveTo>
                    <a:pt x="34" y="151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2" y="184"/>
                  </a:lnTo>
                  <a:lnTo>
                    <a:pt x="34" y="184"/>
                  </a:lnTo>
                  <a:lnTo>
                    <a:pt x="175" y="184"/>
                  </a:lnTo>
                  <a:lnTo>
                    <a:pt x="175" y="151"/>
                  </a:lnTo>
                  <a:lnTo>
                    <a:pt x="34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7177707" y="2910956"/>
            <a:ext cx="294056" cy="378303"/>
            <a:chOff x="5177" y="1058"/>
            <a:chExt cx="363" cy="467"/>
          </a:xfrm>
          <a:solidFill>
            <a:srgbClr val="2684E2"/>
          </a:solidFill>
          <a:effectLst/>
        </p:grpSpPr>
        <p:sp>
          <p:nvSpPr>
            <p:cNvPr id="69" name="Freeform 32"/>
            <p:cNvSpPr>
              <a:spLocks/>
            </p:cNvSpPr>
            <p:nvPr/>
          </p:nvSpPr>
          <p:spPr bwMode="auto">
            <a:xfrm>
              <a:off x="5305" y="1288"/>
              <a:ext cx="98" cy="237"/>
            </a:xfrm>
            <a:custGeom>
              <a:avLst/>
              <a:gdLst>
                <a:gd name="T0" fmla="*/ 48 w 98"/>
                <a:gd name="T1" fmla="*/ 237 h 237"/>
                <a:gd name="T2" fmla="*/ 45 w 98"/>
                <a:gd name="T3" fmla="*/ 230 h 237"/>
                <a:gd name="T4" fmla="*/ 21 w 98"/>
                <a:gd name="T5" fmla="*/ 184 h 237"/>
                <a:gd name="T6" fmla="*/ 0 w 98"/>
                <a:gd name="T7" fmla="*/ 139 h 237"/>
                <a:gd name="T8" fmla="*/ 0 w 98"/>
                <a:gd name="T9" fmla="*/ 137 h 237"/>
                <a:gd name="T10" fmla="*/ 0 w 98"/>
                <a:gd name="T11" fmla="*/ 134 h 237"/>
                <a:gd name="T12" fmla="*/ 45 w 98"/>
                <a:gd name="T13" fmla="*/ 12 h 237"/>
                <a:gd name="T14" fmla="*/ 48 w 98"/>
                <a:gd name="T15" fmla="*/ 0 h 237"/>
                <a:gd name="T16" fmla="*/ 52 w 98"/>
                <a:gd name="T17" fmla="*/ 12 h 237"/>
                <a:gd name="T18" fmla="*/ 96 w 98"/>
                <a:gd name="T19" fmla="*/ 134 h 237"/>
                <a:gd name="T20" fmla="*/ 98 w 98"/>
                <a:gd name="T21" fmla="*/ 137 h 237"/>
                <a:gd name="T22" fmla="*/ 96 w 98"/>
                <a:gd name="T23" fmla="*/ 139 h 237"/>
                <a:gd name="T24" fmla="*/ 74 w 98"/>
                <a:gd name="T25" fmla="*/ 184 h 237"/>
                <a:gd name="T26" fmla="*/ 52 w 98"/>
                <a:gd name="T27" fmla="*/ 230 h 237"/>
                <a:gd name="T28" fmla="*/ 48 w 98"/>
                <a:gd name="T29" fmla="*/ 237 h 237"/>
                <a:gd name="T30" fmla="*/ 48 w 98"/>
                <a:gd name="T3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37">
                  <a:moveTo>
                    <a:pt x="48" y="237"/>
                  </a:moveTo>
                  <a:lnTo>
                    <a:pt x="45" y="230"/>
                  </a:lnTo>
                  <a:lnTo>
                    <a:pt x="21" y="184"/>
                  </a:lnTo>
                  <a:lnTo>
                    <a:pt x="0" y="139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45" y="12"/>
                  </a:lnTo>
                  <a:lnTo>
                    <a:pt x="48" y="0"/>
                  </a:lnTo>
                  <a:lnTo>
                    <a:pt x="52" y="12"/>
                  </a:lnTo>
                  <a:lnTo>
                    <a:pt x="96" y="134"/>
                  </a:lnTo>
                  <a:lnTo>
                    <a:pt x="98" y="137"/>
                  </a:lnTo>
                  <a:lnTo>
                    <a:pt x="96" y="139"/>
                  </a:lnTo>
                  <a:lnTo>
                    <a:pt x="74" y="184"/>
                  </a:lnTo>
                  <a:lnTo>
                    <a:pt x="52" y="230"/>
                  </a:lnTo>
                  <a:lnTo>
                    <a:pt x="48" y="237"/>
                  </a:lnTo>
                  <a:lnTo>
                    <a:pt x="48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33"/>
            <p:cNvSpPr>
              <a:spLocks noChangeArrowheads="1"/>
            </p:cNvSpPr>
            <p:nvPr/>
          </p:nvSpPr>
          <p:spPr bwMode="auto">
            <a:xfrm>
              <a:off x="5247" y="1058"/>
              <a:ext cx="212" cy="2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4"/>
            <p:cNvSpPr>
              <a:spLocks/>
            </p:cNvSpPr>
            <p:nvPr/>
          </p:nvSpPr>
          <p:spPr bwMode="auto">
            <a:xfrm>
              <a:off x="5386" y="1290"/>
              <a:ext cx="154" cy="235"/>
            </a:xfrm>
            <a:custGeom>
              <a:avLst/>
              <a:gdLst>
                <a:gd name="T0" fmla="*/ 50 w 64"/>
                <a:gd name="T1" fmla="*/ 0 h 98"/>
                <a:gd name="T2" fmla="*/ 37 w 64"/>
                <a:gd name="T3" fmla="*/ 0 h 98"/>
                <a:gd name="T4" fmla="*/ 13 w 64"/>
                <a:gd name="T5" fmla="*/ 62 h 98"/>
                <a:gd name="T6" fmla="*/ 0 w 64"/>
                <a:gd name="T7" fmla="*/ 98 h 98"/>
                <a:gd name="T8" fmla="*/ 50 w 64"/>
                <a:gd name="T9" fmla="*/ 98 h 98"/>
                <a:gd name="T10" fmla="*/ 64 w 64"/>
                <a:gd name="T11" fmla="*/ 84 h 98"/>
                <a:gd name="T12" fmla="*/ 64 w 64"/>
                <a:gd name="T13" fmla="*/ 14 h 98"/>
                <a:gd name="T14" fmla="*/ 50 w 6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8">
                  <a:moveTo>
                    <a:pt x="5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8" y="98"/>
                    <a:pt x="64" y="92"/>
                    <a:pt x="64" y="8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5"/>
            <p:cNvSpPr>
              <a:spLocks/>
            </p:cNvSpPr>
            <p:nvPr/>
          </p:nvSpPr>
          <p:spPr bwMode="auto">
            <a:xfrm>
              <a:off x="5177" y="1290"/>
              <a:ext cx="149" cy="235"/>
            </a:xfrm>
            <a:custGeom>
              <a:avLst/>
              <a:gdLst>
                <a:gd name="T0" fmla="*/ 24 w 62"/>
                <a:gd name="T1" fmla="*/ 0 h 98"/>
                <a:gd name="T2" fmla="*/ 13 w 62"/>
                <a:gd name="T3" fmla="*/ 0 h 98"/>
                <a:gd name="T4" fmla="*/ 0 w 62"/>
                <a:gd name="T5" fmla="*/ 14 h 98"/>
                <a:gd name="T6" fmla="*/ 0 w 62"/>
                <a:gd name="T7" fmla="*/ 84 h 98"/>
                <a:gd name="T8" fmla="*/ 13 w 62"/>
                <a:gd name="T9" fmla="*/ 98 h 98"/>
                <a:gd name="T10" fmla="*/ 62 w 62"/>
                <a:gd name="T11" fmla="*/ 98 h 98"/>
                <a:gd name="T12" fmla="*/ 48 w 62"/>
                <a:gd name="T13" fmla="*/ 62 h 98"/>
                <a:gd name="T14" fmla="*/ 24 w 62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8">
                  <a:moveTo>
                    <a:pt x="2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6" y="98"/>
                    <a:pt x="13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8" y="62"/>
                    <a:pt x="48" y="62"/>
                    <a:pt x="48" y="6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3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6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en-US" altLang="zh-CN" sz="32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资金预算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资金主要用途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9" name="KSO_Shape"/>
          <p:cNvSpPr>
            <a:spLocks/>
          </p:cNvSpPr>
          <p:nvPr/>
        </p:nvSpPr>
        <p:spPr bwMode="auto">
          <a:xfrm>
            <a:off x="4000986" y="2816803"/>
            <a:ext cx="752840" cy="722727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7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u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78856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1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40" name="文本框 78"/>
          <p:cNvSpPr txBox="1"/>
          <p:nvPr/>
        </p:nvSpPr>
        <p:spPr>
          <a:xfrm>
            <a:off x="1558372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49" name="文本框 103"/>
          <p:cNvSpPr txBox="1"/>
          <p:nvPr/>
        </p:nvSpPr>
        <p:spPr>
          <a:xfrm>
            <a:off x="1558372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2" name="文本框 106"/>
          <p:cNvSpPr txBox="1"/>
          <p:nvPr/>
        </p:nvSpPr>
        <p:spPr>
          <a:xfrm>
            <a:off x="8549639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4" name="文本框 108"/>
          <p:cNvSpPr txBox="1"/>
          <p:nvPr/>
        </p:nvSpPr>
        <p:spPr>
          <a:xfrm>
            <a:off x="8549639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7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/>
      <p:bldP spid="12" grpId="0" animBg="1"/>
      <p:bldP spid="29" grpId="0"/>
      <p:bldP spid="30" grpId="0"/>
      <p:bldP spid="31" grpId="0"/>
      <p:bldP spid="32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资金预算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300</a:t>
            </a:r>
            <a:r>
              <a:rPr lang="zh-CN" altLang="en-US" sz="24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81763" y="2416474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500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1763" y="443269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09155" y="4437112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4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圆角矩形 10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5" name="燕尾形 10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6" name="燕尾形 10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9" name="燕尾形 10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0" name="燕尾形 10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1" name="燕尾形 1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融资计划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891643" y="1340768"/>
            <a:ext cx="4383314" cy="3750666"/>
            <a:chOff x="4093768" y="1570891"/>
            <a:chExt cx="3890939" cy="3329355"/>
          </a:xfrm>
        </p:grpSpPr>
        <p:pic>
          <p:nvPicPr>
            <p:cNvPr id="54" name="Picture 8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93768" y="1570891"/>
              <a:ext cx="3890939" cy="3329355"/>
            </a:xfrm>
            <a:prstGeom prst="rect">
              <a:avLst/>
            </a:prstGeom>
          </p:spPr>
        </p:pic>
        <p:sp>
          <p:nvSpPr>
            <p:cNvPr id="55" name="Freeform 11"/>
            <p:cNvSpPr/>
            <p:nvPr/>
          </p:nvSpPr>
          <p:spPr>
            <a:xfrm>
              <a:off x="4536120" y="1783080"/>
              <a:ext cx="2743200" cy="2148840"/>
            </a:xfrm>
            <a:custGeom>
              <a:avLst/>
              <a:gdLst>
                <a:gd name="connsiteX0" fmla="*/ 175260 w 2743200"/>
                <a:gd name="connsiteY0" fmla="*/ 632460 h 2148840"/>
                <a:gd name="connsiteX1" fmla="*/ 0 w 2743200"/>
                <a:gd name="connsiteY1" fmla="*/ 2148840 h 2148840"/>
                <a:gd name="connsiteX2" fmla="*/ 2621280 w 2743200"/>
                <a:gd name="connsiteY2" fmla="*/ 1905000 h 2148840"/>
                <a:gd name="connsiteX3" fmla="*/ 2743200 w 2743200"/>
                <a:gd name="connsiteY3" fmla="*/ 0 h 2148840"/>
                <a:gd name="connsiteX4" fmla="*/ 175260 w 2743200"/>
                <a:gd name="connsiteY4" fmla="*/ 632460 h 21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148840">
                  <a:moveTo>
                    <a:pt x="175260" y="632460"/>
                  </a:moveTo>
                  <a:lnTo>
                    <a:pt x="0" y="2148840"/>
                  </a:lnTo>
                  <a:lnTo>
                    <a:pt x="2621280" y="1905000"/>
                  </a:lnTo>
                  <a:lnTo>
                    <a:pt x="2743200" y="0"/>
                  </a:lnTo>
                  <a:lnTo>
                    <a:pt x="175260" y="632460"/>
                  </a:ln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92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5521523" y="50331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融资计划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017467" y="5324500"/>
            <a:ext cx="2232248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689875" y="206084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47043" y="2333002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689875" y="32631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774393" y="3535350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689875" y="44344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747043" y="4706560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27527" y="206084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13011" y="2333002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27527" y="32631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13011" y="3535350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27527" y="44344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13011" y="4706560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8105048" y="2312701"/>
            <a:ext cx="592640" cy="592640"/>
            <a:chOff x="8105048" y="2696033"/>
            <a:chExt cx="592640" cy="592640"/>
          </a:xfrm>
        </p:grpSpPr>
        <p:sp>
          <p:nvSpPr>
            <p:cNvPr id="71" name="Rectangle 185"/>
            <p:cNvSpPr/>
            <p:nvPr/>
          </p:nvSpPr>
          <p:spPr>
            <a:xfrm>
              <a:off x="8105048" y="269603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72" name="Rectangle 185"/>
            <p:cNvSpPr/>
            <p:nvPr/>
          </p:nvSpPr>
          <p:spPr>
            <a:xfrm>
              <a:off x="8175894" y="2766879"/>
              <a:ext cx="450948" cy="4509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73" name="Freeform 153"/>
            <p:cNvSpPr>
              <a:spLocks noEditPoints="1"/>
            </p:cNvSpPr>
            <p:nvPr/>
          </p:nvSpPr>
          <p:spPr bwMode="auto">
            <a:xfrm>
              <a:off x="8279535" y="2874330"/>
              <a:ext cx="264536" cy="257255"/>
            </a:xfrm>
            <a:custGeom>
              <a:avLst/>
              <a:gdLst>
                <a:gd name="T0" fmla="*/ 138 w 138"/>
                <a:gd name="T1" fmla="*/ 67 h 134"/>
                <a:gd name="T2" fmla="*/ 128 w 138"/>
                <a:gd name="T3" fmla="*/ 53 h 134"/>
                <a:gd name="T4" fmla="*/ 131 w 138"/>
                <a:gd name="T5" fmla="*/ 37 h 134"/>
                <a:gd name="T6" fmla="*/ 117 w 138"/>
                <a:gd name="T7" fmla="*/ 29 h 134"/>
                <a:gd name="T8" fmla="*/ 112 w 138"/>
                <a:gd name="T9" fmla="*/ 13 h 134"/>
                <a:gd name="T10" fmla="*/ 100 w 138"/>
                <a:gd name="T11" fmla="*/ 12 h 134"/>
                <a:gd name="T12" fmla="*/ 95 w 138"/>
                <a:gd name="T13" fmla="*/ 12 h 134"/>
                <a:gd name="T14" fmla="*/ 84 w 138"/>
                <a:gd name="T15" fmla="*/ 0 h 134"/>
                <a:gd name="T16" fmla="*/ 73 w 138"/>
                <a:gd name="T17" fmla="*/ 4 h 134"/>
                <a:gd name="T18" fmla="*/ 65 w 138"/>
                <a:gd name="T19" fmla="*/ 4 h 134"/>
                <a:gd name="T20" fmla="*/ 54 w 138"/>
                <a:gd name="T21" fmla="*/ 0 h 134"/>
                <a:gd name="T22" fmla="*/ 43 w 138"/>
                <a:gd name="T23" fmla="*/ 12 h 134"/>
                <a:gd name="T24" fmla="*/ 38 w 138"/>
                <a:gd name="T25" fmla="*/ 12 h 134"/>
                <a:gd name="T26" fmla="*/ 26 w 138"/>
                <a:gd name="T27" fmla="*/ 13 h 134"/>
                <a:gd name="T28" fmla="*/ 21 w 138"/>
                <a:gd name="T29" fmla="*/ 29 h 134"/>
                <a:gd name="T30" fmla="*/ 7 w 138"/>
                <a:gd name="T31" fmla="*/ 37 h 134"/>
                <a:gd name="T32" fmla="*/ 10 w 138"/>
                <a:gd name="T33" fmla="*/ 53 h 134"/>
                <a:gd name="T34" fmla="*/ 0 w 138"/>
                <a:gd name="T35" fmla="*/ 67 h 134"/>
                <a:gd name="T36" fmla="*/ 10 w 138"/>
                <a:gd name="T37" fmla="*/ 80 h 134"/>
                <a:gd name="T38" fmla="*/ 7 w 138"/>
                <a:gd name="T39" fmla="*/ 97 h 134"/>
                <a:gd name="T40" fmla="*/ 21 w 138"/>
                <a:gd name="T41" fmla="*/ 105 h 134"/>
                <a:gd name="T42" fmla="*/ 26 w 138"/>
                <a:gd name="T43" fmla="*/ 121 h 134"/>
                <a:gd name="T44" fmla="*/ 38 w 138"/>
                <a:gd name="T45" fmla="*/ 122 h 134"/>
                <a:gd name="T46" fmla="*/ 43 w 138"/>
                <a:gd name="T47" fmla="*/ 122 h 134"/>
                <a:gd name="T48" fmla="*/ 54 w 138"/>
                <a:gd name="T49" fmla="*/ 134 h 134"/>
                <a:gd name="T50" fmla="*/ 65 w 138"/>
                <a:gd name="T51" fmla="*/ 130 h 134"/>
                <a:gd name="T52" fmla="*/ 73 w 138"/>
                <a:gd name="T53" fmla="*/ 130 h 134"/>
                <a:gd name="T54" fmla="*/ 84 w 138"/>
                <a:gd name="T55" fmla="*/ 134 h 134"/>
                <a:gd name="T56" fmla="*/ 95 w 138"/>
                <a:gd name="T57" fmla="*/ 122 h 134"/>
                <a:gd name="T58" fmla="*/ 100 w 138"/>
                <a:gd name="T59" fmla="*/ 122 h 134"/>
                <a:gd name="T60" fmla="*/ 112 w 138"/>
                <a:gd name="T61" fmla="*/ 121 h 134"/>
                <a:gd name="T62" fmla="*/ 116 w 138"/>
                <a:gd name="T63" fmla="*/ 105 h 134"/>
                <a:gd name="T64" fmla="*/ 131 w 138"/>
                <a:gd name="T65" fmla="*/ 97 h 134"/>
                <a:gd name="T66" fmla="*/ 128 w 138"/>
                <a:gd name="T67" fmla="*/ 81 h 134"/>
                <a:gd name="T68" fmla="*/ 51 w 138"/>
                <a:gd name="T69" fmla="*/ 87 h 134"/>
                <a:gd name="T70" fmla="*/ 41 w 138"/>
                <a:gd name="T71" fmla="*/ 74 h 134"/>
                <a:gd name="T72" fmla="*/ 37 w 138"/>
                <a:gd name="T73" fmla="*/ 64 h 134"/>
                <a:gd name="T74" fmla="*/ 38 w 138"/>
                <a:gd name="T75" fmla="*/ 87 h 134"/>
                <a:gd name="T76" fmla="*/ 32 w 138"/>
                <a:gd name="T77" fmla="*/ 54 h 134"/>
                <a:gd name="T78" fmla="*/ 43 w 138"/>
                <a:gd name="T79" fmla="*/ 67 h 134"/>
                <a:gd name="T80" fmla="*/ 46 w 138"/>
                <a:gd name="T81" fmla="*/ 76 h 134"/>
                <a:gd name="T82" fmla="*/ 46 w 138"/>
                <a:gd name="T83" fmla="*/ 54 h 134"/>
                <a:gd name="T84" fmla="*/ 51 w 138"/>
                <a:gd name="T85" fmla="*/ 87 h 134"/>
                <a:gd name="T86" fmla="*/ 57 w 138"/>
                <a:gd name="T87" fmla="*/ 87 h 134"/>
                <a:gd name="T88" fmla="*/ 71 w 138"/>
                <a:gd name="T89" fmla="*/ 54 h 134"/>
                <a:gd name="T90" fmla="*/ 64 w 138"/>
                <a:gd name="T91" fmla="*/ 59 h 134"/>
                <a:gd name="T92" fmla="*/ 71 w 138"/>
                <a:gd name="T93" fmla="*/ 67 h 134"/>
                <a:gd name="T94" fmla="*/ 64 w 138"/>
                <a:gd name="T95" fmla="*/ 72 h 134"/>
                <a:gd name="T96" fmla="*/ 72 w 138"/>
                <a:gd name="T97" fmla="*/ 81 h 134"/>
                <a:gd name="T98" fmla="*/ 100 w 138"/>
                <a:gd name="T99" fmla="*/ 87 h 134"/>
                <a:gd name="T100" fmla="*/ 92 w 138"/>
                <a:gd name="T101" fmla="*/ 76 h 134"/>
                <a:gd name="T102" fmla="*/ 90 w 138"/>
                <a:gd name="T103" fmla="*/ 65 h 134"/>
                <a:gd name="T104" fmla="*/ 86 w 138"/>
                <a:gd name="T105" fmla="*/ 87 h 134"/>
                <a:gd name="T106" fmla="*/ 74 w 138"/>
                <a:gd name="T107" fmla="*/ 54 h 134"/>
                <a:gd name="T108" fmla="*/ 83 w 138"/>
                <a:gd name="T109" fmla="*/ 67 h 134"/>
                <a:gd name="T110" fmla="*/ 84 w 138"/>
                <a:gd name="T111" fmla="*/ 78 h 134"/>
                <a:gd name="T112" fmla="*/ 88 w 138"/>
                <a:gd name="T113" fmla="*/ 54 h 134"/>
                <a:gd name="T114" fmla="*/ 95 w 138"/>
                <a:gd name="T115" fmla="*/ 67 h 134"/>
                <a:gd name="T116" fmla="*/ 97 w 138"/>
                <a:gd name="T117" fmla="*/ 78 h 134"/>
                <a:gd name="T118" fmla="*/ 100 w 138"/>
                <a:gd name="T119" fmla="*/ 54 h 134"/>
                <a:gd name="T120" fmla="*/ 100 w 138"/>
                <a:gd name="T121" fmla="*/ 8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4">
                  <a:moveTo>
                    <a:pt x="131" y="77"/>
                  </a:moveTo>
                  <a:cubicBezTo>
                    <a:pt x="134" y="75"/>
                    <a:pt x="138" y="72"/>
                    <a:pt x="138" y="67"/>
                  </a:cubicBezTo>
                  <a:cubicBezTo>
                    <a:pt x="138" y="62"/>
                    <a:pt x="134" y="59"/>
                    <a:pt x="131" y="57"/>
                  </a:cubicBezTo>
                  <a:cubicBezTo>
                    <a:pt x="130" y="56"/>
                    <a:pt x="129" y="54"/>
                    <a:pt x="128" y="53"/>
                  </a:cubicBezTo>
                  <a:cubicBezTo>
                    <a:pt x="128" y="53"/>
                    <a:pt x="129" y="50"/>
                    <a:pt x="130" y="49"/>
                  </a:cubicBezTo>
                  <a:cubicBezTo>
                    <a:pt x="131" y="46"/>
                    <a:pt x="133" y="41"/>
                    <a:pt x="131" y="37"/>
                  </a:cubicBezTo>
                  <a:cubicBezTo>
                    <a:pt x="129" y="33"/>
                    <a:pt x="124" y="32"/>
                    <a:pt x="121" y="31"/>
                  </a:cubicBezTo>
                  <a:cubicBezTo>
                    <a:pt x="119" y="30"/>
                    <a:pt x="117" y="29"/>
                    <a:pt x="117" y="29"/>
                  </a:cubicBezTo>
                  <a:cubicBezTo>
                    <a:pt x="116" y="28"/>
                    <a:pt x="116" y="26"/>
                    <a:pt x="116" y="25"/>
                  </a:cubicBezTo>
                  <a:cubicBezTo>
                    <a:pt x="116" y="21"/>
                    <a:pt x="116" y="16"/>
                    <a:pt x="112" y="13"/>
                  </a:cubicBezTo>
                  <a:cubicBezTo>
                    <a:pt x="110" y="12"/>
                    <a:pt x="108" y="11"/>
                    <a:pt x="106" y="11"/>
                  </a:cubicBezTo>
                  <a:cubicBezTo>
                    <a:pt x="104" y="11"/>
                    <a:pt x="102" y="11"/>
                    <a:pt x="100" y="12"/>
                  </a:cubicBezTo>
                  <a:cubicBezTo>
                    <a:pt x="99" y="12"/>
                    <a:pt x="97" y="12"/>
                    <a:pt x="96" y="12"/>
                  </a:cubicBezTo>
                  <a:cubicBezTo>
                    <a:pt x="96" y="12"/>
                    <a:pt x="95" y="12"/>
                    <a:pt x="95" y="12"/>
                  </a:cubicBezTo>
                  <a:cubicBezTo>
                    <a:pt x="95" y="12"/>
                    <a:pt x="94" y="10"/>
                    <a:pt x="93" y="8"/>
                  </a:cubicBezTo>
                  <a:cubicBezTo>
                    <a:pt x="91" y="5"/>
                    <a:pt x="89" y="1"/>
                    <a:pt x="84" y="0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79" y="0"/>
                    <a:pt x="76" y="2"/>
                    <a:pt x="73" y="4"/>
                  </a:cubicBezTo>
                  <a:cubicBezTo>
                    <a:pt x="72" y="5"/>
                    <a:pt x="70" y="6"/>
                    <a:pt x="69" y="6"/>
                  </a:cubicBezTo>
                  <a:cubicBezTo>
                    <a:pt x="68" y="6"/>
                    <a:pt x="66" y="5"/>
                    <a:pt x="65" y="4"/>
                  </a:cubicBezTo>
                  <a:cubicBezTo>
                    <a:pt x="62" y="2"/>
                    <a:pt x="59" y="0"/>
                    <a:pt x="56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49" y="1"/>
                    <a:pt x="47" y="5"/>
                    <a:pt x="45" y="8"/>
                  </a:cubicBezTo>
                  <a:cubicBezTo>
                    <a:pt x="44" y="10"/>
                    <a:pt x="43" y="12"/>
                    <a:pt x="43" y="12"/>
                  </a:cubicBezTo>
                  <a:cubicBezTo>
                    <a:pt x="43" y="12"/>
                    <a:pt x="42" y="12"/>
                    <a:pt x="42" y="12"/>
                  </a:cubicBezTo>
                  <a:cubicBezTo>
                    <a:pt x="41" y="12"/>
                    <a:pt x="39" y="12"/>
                    <a:pt x="38" y="12"/>
                  </a:cubicBezTo>
                  <a:cubicBezTo>
                    <a:pt x="36" y="11"/>
                    <a:pt x="34" y="11"/>
                    <a:pt x="32" y="11"/>
                  </a:cubicBezTo>
                  <a:cubicBezTo>
                    <a:pt x="30" y="11"/>
                    <a:pt x="28" y="12"/>
                    <a:pt x="26" y="13"/>
                  </a:cubicBezTo>
                  <a:cubicBezTo>
                    <a:pt x="22" y="16"/>
                    <a:pt x="22" y="21"/>
                    <a:pt x="22" y="25"/>
                  </a:cubicBezTo>
                  <a:cubicBezTo>
                    <a:pt x="22" y="26"/>
                    <a:pt x="22" y="28"/>
                    <a:pt x="21" y="29"/>
                  </a:cubicBezTo>
                  <a:cubicBezTo>
                    <a:pt x="21" y="29"/>
                    <a:pt x="19" y="30"/>
                    <a:pt x="17" y="31"/>
                  </a:cubicBezTo>
                  <a:cubicBezTo>
                    <a:pt x="13" y="32"/>
                    <a:pt x="9" y="33"/>
                    <a:pt x="7" y="37"/>
                  </a:cubicBezTo>
                  <a:cubicBezTo>
                    <a:pt x="5" y="41"/>
                    <a:pt x="7" y="46"/>
                    <a:pt x="8" y="49"/>
                  </a:cubicBezTo>
                  <a:cubicBezTo>
                    <a:pt x="9" y="50"/>
                    <a:pt x="10" y="53"/>
                    <a:pt x="10" y="53"/>
                  </a:cubicBezTo>
                  <a:cubicBezTo>
                    <a:pt x="9" y="54"/>
                    <a:pt x="8" y="56"/>
                    <a:pt x="7" y="57"/>
                  </a:cubicBezTo>
                  <a:cubicBezTo>
                    <a:pt x="4" y="59"/>
                    <a:pt x="0" y="62"/>
                    <a:pt x="0" y="67"/>
                  </a:cubicBezTo>
                  <a:cubicBezTo>
                    <a:pt x="0" y="72"/>
                    <a:pt x="4" y="75"/>
                    <a:pt x="7" y="77"/>
                  </a:cubicBezTo>
                  <a:cubicBezTo>
                    <a:pt x="8" y="78"/>
                    <a:pt x="9" y="80"/>
                    <a:pt x="10" y="80"/>
                  </a:cubicBezTo>
                  <a:cubicBezTo>
                    <a:pt x="10" y="81"/>
                    <a:pt x="9" y="84"/>
                    <a:pt x="8" y="85"/>
                  </a:cubicBezTo>
                  <a:cubicBezTo>
                    <a:pt x="7" y="88"/>
                    <a:pt x="5" y="93"/>
                    <a:pt x="7" y="97"/>
                  </a:cubicBezTo>
                  <a:cubicBezTo>
                    <a:pt x="9" y="101"/>
                    <a:pt x="13" y="102"/>
                    <a:pt x="17" y="103"/>
                  </a:cubicBezTo>
                  <a:cubicBezTo>
                    <a:pt x="19" y="104"/>
                    <a:pt x="21" y="104"/>
                    <a:pt x="21" y="105"/>
                  </a:cubicBezTo>
                  <a:cubicBezTo>
                    <a:pt x="22" y="105"/>
                    <a:pt x="22" y="108"/>
                    <a:pt x="22" y="109"/>
                  </a:cubicBezTo>
                  <a:cubicBezTo>
                    <a:pt x="22" y="113"/>
                    <a:pt x="22" y="118"/>
                    <a:pt x="26" y="121"/>
                  </a:cubicBezTo>
                  <a:cubicBezTo>
                    <a:pt x="28" y="122"/>
                    <a:pt x="30" y="123"/>
                    <a:pt x="32" y="123"/>
                  </a:cubicBezTo>
                  <a:cubicBezTo>
                    <a:pt x="34" y="123"/>
                    <a:pt x="36" y="123"/>
                    <a:pt x="38" y="122"/>
                  </a:cubicBezTo>
                  <a:cubicBezTo>
                    <a:pt x="39" y="122"/>
                    <a:pt x="41" y="122"/>
                    <a:pt x="42" y="122"/>
                  </a:cubicBezTo>
                  <a:cubicBezTo>
                    <a:pt x="42" y="122"/>
                    <a:pt x="43" y="122"/>
                    <a:pt x="43" y="122"/>
                  </a:cubicBezTo>
                  <a:cubicBezTo>
                    <a:pt x="43" y="122"/>
                    <a:pt x="44" y="124"/>
                    <a:pt x="45" y="126"/>
                  </a:cubicBezTo>
                  <a:cubicBezTo>
                    <a:pt x="47" y="129"/>
                    <a:pt x="49" y="133"/>
                    <a:pt x="54" y="134"/>
                  </a:cubicBezTo>
                  <a:cubicBezTo>
                    <a:pt x="54" y="134"/>
                    <a:pt x="55" y="134"/>
                    <a:pt x="56" y="134"/>
                  </a:cubicBezTo>
                  <a:cubicBezTo>
                    <a:pt x="59" y="134"/>
                    <a:pt x="62" y="132"/>
                    <a:pt x="65" y="130"/>
                  </a:cubicBezTo>
                  <a:cubicBezTo>
                    <a:pt x="66" y="129"/>
                    <a:pt x="68" y="128"/>
                    <a:pt x="69" y="128"/>
                  </a:cubicBezTo>
                  <a:cubicBezTo>
                    <a:pt x="70" y="128"/>
                    <a:pt x="72" y="129"/>
                    <a:pt x="73" y="130"/>
                  </a:cubicBezTo>
                  <a:cubicBezTo>
                    <a:pt x="76" y="132"/>
                    <a:pt x="79" y="134"/>
                    <a:pt x="82" y="134"/>
                  </a:cubicBezTo>
                  <a:cubicBezTo>
                    <a:pt x="83" y="134"/>
                    <a:pt x="84" y="134"/>
                    <a:pt x="84" y="134"/>
                  </a:cubicBezTo>
                  <a:cubicBezTo>
                    <a:pt x="89" y="133"/>
                    <a:pt x="91" y="129"/>
                    <a:pt x="93" y="126"/>
                  </a:cubicBezTo>
                  <a:cubicBezTo>
                    <a:pt x="94" y="124"/>
                    <a:pt x="95" y="122"/>
                    <a:pt x="95" y="122"/>
                  </a:cubicBezTo>
                  <a:cubicBezTo>
                    <a:pt x="95" y="122"/>
                    <a:pt x="95" y="122"/>
                    <a:pt x="96" y="122"/>
                  </a:cubicBezTo>
                  <a:cubicBezTo>
                    <a:pt x="97" y="122"/>
                    <a:pt x="98" y="122"/>
                    <a:pt x="100" y="122"/>
                  </a:cubicBezTo>
                  <a:cubicBezTo>
                    <a:pt x="102" y="123"/>
                    <a:pt x="104" y="123"/>
                    <a:pt x="106" y="123"/>
                  </a:cubicBezTo>
                  <a:cubicBezTo>
                    <a:pt x="108" y="123"/>
                    <a:pt x="110" y="122"/>
                    <a:pt x="112" y="121"/>
                  </a:cubicBezTo>
                  <a:cubicBezTo>
                    <a:pt x="116" y="118"/>
                    <a:pt x="116" y="113"/>
                    <a:pt x="116" y="109"/>
                  </a:cubicBezTo>
                  <a:cubicBezTo>
                    <a:pt x="116" y="108"/>
                    <a:pt x="116" y="105"/>
                    <a:pt x="116" y="105"/>
                  </a:cubicBezTo>
                  <a:cubicBezTo>
                    <a:pt x="117" y="104"/>
                    <a:pt x="119" y="104"/>
                    <a:pt x="121" y="103"/>
                  </a:cubicBezTo>
                  <a:cubicBezTo>
                    <a:pt x="124" y="102"/>
                    <a:pt x="129" y="101"/>
                    <a:pt x="131" y="97"/>
                  </a:cubicBezTo>
                  <a:cubicBezTo>
                    <a:pt x="133" y="93"/>
                    <a:pt x="131" y="88"/>
                    <a:pt x="130" y="85"/>
                  </a:cubicBezTo>
                  <a:cubicBezTo>
                    <a:pt x="129" y="84"/>
                    <a:pt x="128" y="81"/>
                    <a:pt x="128" y="81"/>
                  </a:cubicBezTo>
                  <a:cubicBezTo>
                    <a:pt x="129" y="80"/>
                    <a:pt x="130" y="78"/>
                    <a:pt x="131" y="77"/>
                  </a:cubicBezTo>
                  <a:close/>
                  <a:moveTo>
                    <a:pt x="51" y="87"/>
                  </a:moveTo>
                  <a:cubicBezTo>
                    <a:pt x="46" y="87"/>
                    <a:pt x="46" y="87"/>
                    <a:pt x="46" y="87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1"/>
                    <a:pt x="38" y="67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8"/>
                    <a:pt x="38" y="73"/>
                    <a:pt x="38" y="79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9"/>
                    <a:pt x="45" y="73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3"/>
                    <a:pt x="46" y="67"/>
                    <a:pt x="46" y="61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1" y="87"/>
                  </a:lnTo>
                  <a:close/>
                  <a:moveTo>
                    <a:pt x="72" y="87"/>
                  </a:moveTo>
                  <a:cubicBezTo>
                    <a:pt x="57" y="87"/>
                    <a:pt x="57" y="87"/>
                    <a:pt x="57" y="8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72" y="81"/>
                    <a:pt x="72" y="81"/>
                    <a:pt x="72" y="81"/>
                  </a:cubicBezTo>
                  <a:lnTo>
                    <a:pt x="72" y="87"/>
                  </a:lnTo>
                  <a:close/>
                  <a:moveTo>
                    <a:pt x="100" y="87"/>
                  </a:moveTo>
                  <a:cubicBezTo>
                    <a:pt x="94" y="87"/>
                    <a:pt x="94" y="87"/>
                    <a:pt x="94" y="87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1" y="73"/>
                    <a:pt x="91" y="69"/>
                    <a:pt x="90" y="65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0" y="69"/>
                    <a:pt x="89" y="73"/>
                    <a:pt x="88" y="76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1"/>
                    <a:pt x="83" y="74"/>
                    <a:pt x="84" y="78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4" y="74"/>
                    <a:pt x="85" y="71"/>
                    <a:pt x="86" y="67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6" y="70"/>
                    <a:pt x="97" y="74"/>
                    <a:pt x="97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74"/>
                    <a:pt x="98" y="71"/>
                    <a:pt x="98" y="67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6" y="54"/>
                    <a:pt x="106" y="54"/>
                    <a:pt x="106" y="54"/>
                  </a:cubicBezTo>
                  <a:lnTo>
                    <a:pt x="100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105048" y="3483503"/>
            <a:ext cx="592640" cy="592640"/>
            <a:chOff x="8105048" y="3866835"/>
            <a:chExt cx="592640" cy="592640"/>
          </a:xfrm>
        </p:grpSpPr>
        <p:sp>
          <p:nvSpPr>
            <p:cNvPr id="75" name="Rectangle 186"/>
            <p:cNvSpPr/>
            <p:nvPr/>
          </p:nvSpPr>
          <p:spPr>
            <a:xfrm>
              <a:off x="8105048" y="3866835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76" name="Rectangle 185"/>
            <p:cNvSpPr/>
            <p:nvPr/>
          </p:nvSpPr>
          <p:spPr>
            <a:xfrm>
              <a:off x="8175894" y="3937681"/>
              <a:ext cx="450948" cy="4509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77" name="Freeform 139"/>
            <p:cNvSpPr>
              <a:spLocks noEditPoints="1"/>
            </p:cNvSpPr>
            <p:nvPr/>
          </p:nvSpPr>
          <p:spPr bwMode="auto">
            <a:xfrm>
              <a:off x="8247758" y="4055115"/>
              <a:ext cx="281091" cy="222934"/>
            </a:xfrm>
            <a:custGeom>
              <a:avLst/>
              <a:gdLst>
                <a:gd name="T0" fmla="*/ 134 w 135"/>
                <a:gd name="T1" fmla="*/ 23 h 107"/>
                <a:gd name="T2" fmla="*/ 130 w 135"/>
                <a:gd name="T3" fmla="*/ 21 h 107"/>
                <a:gd name="T4" fmla="*/ 31 w 135"/>
                <a:gd name="T5" fmla="*/ 21 h 107"/>
                <a:gd name="T6" fmla="*/ 27 w 135"/>
                <a:gd name="T7" fmla="*/ 8 h 107"/>
                <a:gd name="T8" fmla="*/ 24 w 135"/>
                <a:gd name="T9" fmla="*/ 5 h 107"/>
                <a:gd name="T10" fmla="*/ 7 w 135"/>
                <a:gd name="T11" fmla="*/ 0 h 107"/>
                <a:gd name="T12" fmla="*/ 1 w 135"/>
                <a:gd name="T13" fmla="*/ 4 h 107"/>
                <a:gd name="T14" fmla="*/ 4 w 135"/>
                <a:gd name="T15" fmla="*/ 10 h 107"/>
                <a:gd name="T16" fmla="*/ 19 w 135"/>
                <a:gd name="T17" fmla="*/ 14 h 107"/>
                <a:gd name="T18" fmla="*/ 37 w 135"/>
                <a:gd name="T19" fmla="*/ 70 h 107"/>
                <a:gd name="T20" fmla="*/ 33 w 135"/>
                <a:gd name="T21" fmla="*/ 83 h 107"/>
                <a:gd name="T22" fmla="*/ 24 w 135"/>
                <a:gd name="T23" fmla="*/ 95 h 107"/>
                <a:gd name="T24" fmla="*/ 37 w 135"/>
                <a:gd name="T25" fmla="*/ 107 h 107"/>
                <a:gd name="T26" fmla="*/ 49 w 135"/>
                <a:gd name="T27" fmla="*/ 100 h 107"/>
                <a:gd name="T28" fmla="*/ 88 w 135"/>
                <a:gd name="T29" fmla="*/ 100 h 107"/>
                <a:gd name="T30" fmla="*/ 100 w 135"/>
                <a:gd name="T31" fmla="*/ 107 h 107"/>
                <a:gd name="T32" fmla="*/ 113 w 135"/>
                <a:gd name="T33" fmla="*/ 95 h 107"/>
                <a:gd name="T34" fmla="*/ 100 w 135"/>
                <a:gd name="T35" fmla="*/ 82 h 107"/>
                <a:gd name="T36" fmla="*/ 88 w 135"/>
                <a:gd name="T37" fmla="*/ 90 h 107"/>
                <a:gd name="T38" fmla="*/ 49 w 135"/>
                <a:gd name="T39" fmla="*/ 90 h 107"/>
                <a:gd name="T40" fmla="*/ 43 w 135"/>
                <a:gd name="T41" fmla="*/ 84 h 107"/>
                <a:gd name="T42" fmla="*/ 46 w 135"/>
                <a:gd name="T43" fmla="*/ 75 h 107"/>
                <a:gd name="T44" fmla="*/ 114 w 135"/>
                <a:gd name="T45" fmla="*/ 75 h 107"/>
                <a:gd name="T46" fmla="*/ 123 w 135"/>
                <a:gd name="T47" fmla="*/ 67 h 107"/>
                <a:gd name="T48" fmla="*/ 134 w 135"/>
                <a:gd name="T49" fmla="*/ 27 h 107"/>
                <a:gd name="T50" fmla="*/ 134 w 135"/>
                <a:gd name="T51" fmla="*/ 23 h 107"/>
                <a:gd name="T52" fmla="*/ 108 w 135"/>
                <a:gd name="T53" fmla="*/ 59 h 107"/>
                <a:gd name="T54" fmla="*/ 51 w 135"/>
                <a:gd name="T55" fmla="*/ 59 h 107"/>
                <a:gd name="T56" fmla="*/ 46 w 135"/>
                <a:gd name="T57" fmla="*/ 55 h 107"/>
                <a:gd name="T58" fmla="*/ 51 w 135"/>
                <a:gd name="T59" fmla="*/ 50 h 107"/>
                <a:gd name="T60" fmla="*/ 108 w 135"/>
                <a:gd name="T61" fmla="*/ 50 h 107"/>
                <a:gd name="T62" fmla="*/ 113 w 135"/>
                <a:gd name="T63" fmla="*/ 55 h 107"/>
                <a:gd name="T64" fmla="*/ 108 w 135"/>
                <a:gd name="T65" fmla="*/ 59 h 107"/>
                <a:gd name="T66" fmla="*/ 112 w 135"/>
                <a:gd name="T67" fmla="*/ 45 h 107"/>
                <a:gd name="T68" fmla="*/ 47 w 135"/>
                <a:gd name="T69" fmla="*/ 45 h 107"/>
                <a:gd name="T70" fmla="*/ 42 w 135"/>
                <a:gd name="T71" fmla="*/ 40 h 107"/>
                <a:gd name="T72" fmla="*/ 47 w 135"/>
                <a:gd name="T73" fmla="*/ 35 h 107"/>
                <a:gd name="T74" fmla="*/ 112 w 135"/>
                <a:gd name="T75" fmla="*/ 35 h 107"/>
                <a:gd name="T76" fmla="*/ 117 w 135"/>
                <a:gd name="T77" fmla="*/ 40 h 107"/>
                <a:gd name="T78" fmla="*/ 112 w 135"/>
                <a:gd name="T79" fmla="*/ 4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5" h="107">
                  <a:moveTo>
                    <a:pt x="134" y="23"/>
                  </a:moveTo>
                  <a:cubicBezTo>
                    <a:pt x="133" y="21"/>
                    <a:pt x="131" y="21"/>
                    <a:pt x="1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6"/>
                    <a:pt x="24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2" y="9"/>
                    <a:pt x="4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8" y="84"/>
                    <a:pt x="24" y="89"/>
                    <a:pt x="24" y="95"/>
                  </a:cubicBezTo>
                  <a:cubicBezTo>
                    <a:pt x="24" y="102"/>
                    <a:pt x="30" y="107"/>
                    <a:pt x="37" y="107"/>
                  </a:cubicBezTo>
                  <a:cubicBezTo>
                    <a:pt x="42" y="107"/>
                    <a:pt x="47" y="104"/>
                    <a:pt x="49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0" y="104"/>
                    <a:pt x="95" y="107"/>
                    <a:pt x="100" y="107"/>
                  </a:cubicBezTo>
                  <a:cubicBezTo>
                    <a:pt x="107" y="107"/>
                    <a:pt x="113" y="102"/>
                    <a:pt x="113" y="95"/>
                  </a:cubicBezTo>
                  <a:cubicBezTo>
                    <a:pt x="113" y="88"/>
                    <a:pt x="107" y="82"/>
                    <a:pt x="100" y="82"/>
                  </a:cubicBezTo>
                  <a:cubicBezTo>
                    <a:pt x="95" y="82"/>
                    <a:pt x="90" y="85"/>
                    <a:pt x="88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8" y="87"/>
                    <a:pt x="46" y="85"/>
                    <a:pt x="43" y="8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9" y="75"/>
                    <a:pt x="123" y="71"/>
                    <a:pt x="123" y="6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5" y="25"/>
                    <a:pt x="135" y="24"/>
                    <a:pt x="134" y="23"/>
                  </a:cubicBezTo>
                  <a:close/>
                  <a:moveTo>
                    <a:pt x="108" y="59"/>
                  </a:moveTo>
                  <a:cubicBezTo>
                    <a:pt x="51" y="59"/>
                    <a:pt x="51" y="59"/>
                    <a:pt x="51" y="59"/>
                  </a:cubicBezTo>
                  <a:cubicBezTo>
                    <a:pt x="49" y="59"/>
                    <a:pt x="46" y="57"/>
                    <a:pt x="46" y="55"/>
                  </a:cubicBezTo>
                  <a:cubicBezTo>
                    <a:pt x="46" y="52"/>
                    <a:pt x="49" y="50"/>
                    <a:pt x="51" y="50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11" y="50"/>
                    <a:pt x="113" y="52"/>
                    <a:pt x="113" y="55"/>
                  </a:cubicBezTo>
                  <a:cubicBezTo>
                    <a:pt x="113" y="57"/>
                    <a:pt x="111" y="59"/>
                    <a:pt x="108" y="59"/>
                  </a:cubicBezTo>
                  <a:close/>
                  <a:moveTo>
                    <a:pt x="112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4" y="45"/>
                    <a:pt x="42" y="43"/>
                    <a:pt x="42" y="40"/>
                  </a:cubicBezTo>
                  <a:cubicBezTo>
                    <a:pt x="42" y="38"/>
                    <a:pt x="44" y="35"/>
                    <a:pt x="47" y="3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5" y="35"/>
                    <a:pt x="117" y="38"/>
                    <a:pt x="117" y="40"/>
                  </a:cubicBezTo>
                  <a:cubicBezTo>
                    <a:pt x="117" y="43"/>
                    <a:pt x="115" y="45"/>
                    <a:pt x="112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105048" y="4628261"/>
            <a:ext cx="592640" cy="592640"/>
            <a:chOff x="8105048" y="5011593"/>
            <a:chExt cx="592640" cy="592640"/>
          </a:xfrm>
        </p:grpSpPr>
        <p:sp>
          <p:nvSpPr>
            <p:cNvPr id="79" name="Rectangle 187"/>
            <p:cNvSpPr/>
            <p:nvPr/>
          </p:nvSpPr>
          <p:spPr>
            <a:xfrm>
              <a:off x="8105048" y="501159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80" name="Rectangle 185"/>
            <p:cNvSpPr/>
            <p:nvPr/>
          </p:nvSpPr>
          <p:spPr>
            <a:xfrm>
              <a:off x="8175894" y="5082439"/>
              <a:ext cx="450948" cy="450948"/>
            </a:xfrm>
            <a:prstGeom prst="rect">
              <a:avLst/>
            </a:prstGeom>
            <a:solidFill>
              <a:srgbClr val="0070C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81" name="Freeform 84"/>
            <p:cNvSpPr>
              <a:spLocks noEditPoints="1"/>
            </p:cNvSpPr>
            <p:nvPr/>
          </p:nvSpPr>
          <p:spPr bwMode="auto">
            <a:xfrm>
              <a:off x="8267015" y="5210680"/>
              <a:ext cx="261834" cy="200553"/>
            </a:xfrm>
            <a:custGeom>
              <a:avLst/>
              <a:gdLst>
                <a:gd name="T0" fmla="*/ 99 w 107"/>
                <a:gd name="T1" fmla="*/ 0 h 82"/>
                <a:gd name="T2" fmla="*/ 9 w 107"/>
                <a:gd name="T3" fmla="*/ 0 h 82"/>
                <a:gd name="T4" fmla="*/ 0 w 107"/>
                <a:gd name="T5" fmla="*/ 8 h 82"/>
                <a:gd name="T6" fmla="*/ 0 w 107"/>
                <a:gd name="T7" fmla="*/ 74 h 82"/>
                <a:gd name="T8" fmla="*/ 9 w 107"/>
                <a:gd name="T9" fmla="*/ 82 h 82"/>
                <a:gd name="T10" fmla="*/ 99 w 107"/>
                <a:gd name="T11" fmla="*/ 82 h 82"/>
                <a:gd name="T12" fmla="*/ 107 w 107"/>
                <a:gd name="T13" fmla="*/ 74 h 82"/>
                <a:gd name="T14" fmla="*/ 107 w 107"/>
                <a:gd name="T15" fmla="*/ 8 h 82"/>
                <a:gd name="T16" fmla="*/ 99 w 107"/>
                <a:gd name="T17" fmla="*/ 0 h 82"/>
                <a:gd name="T18" fmla="*/ 33 w 107"/>
                <a:gd name="T19" fmla="*/ 55 h 82"/>
                <a:gd name="T20" fmla="*/ 16 w 107"/>
                <a:gd name="T21" fmla="*/ 73 h 82"/>
                <a:gd name="T22" fmla="*/ 10 w 107"/>
                <a:gd name="T23" fmla="*/ 73 h 82"/>
                <a:gd name="T24" fmla="*/ 10 w 107"/>
                <a:gd name="T25" fmla="*/ 67 h 82"/>
                <a:gd name="T26" fmla="*/ 27 w 107"/>
                <a:gd name="T27" fmla="*/ 50 h 82"/>
                <a:gd name="T28" fmla="*/ 33 w 107"/>
                <a:gd name="T29" fmla="*/ 50 h 82"/>
                <a:gd name="T30" fmla="*/ 33 w 107"/>
                <a:gd name="T31" fmla="*/ 55 h 82"/>
                <a:gd name="T32" fmla="*/ 54 w 107"/>
                <a:gd name="T33" fmla="*/ 57 h 82"/>
                <a:gd name="T34" fmla="*/ 51 w 107"/>
                <a:gd name="T35" fmla="*/ 56 h 82"/>
                <a:gd name="T36" fmla="*/ 10 w 107"/>
                <a:gd name="T37" fmla="*/ 15 h 82"/>
                <a:gd name="T38" fmla="*/ 10 w 107"/>
                <a:gd name="T39" fmla="*/ 9 h 82"/>
                <a:gd name="T40" fmla="*/ 16 w 107"/>
                <a:gd name="T41" fmla="*/ 9 h 82"/>
                <a:gd name="T42" fmla="*/ 54 w 107"/>
                <a:gd name="T43" fmla="*/ 47 h 82"/>
                <a:gd name="T44" fmla="*/ 92 w 107"/>
                <a:gd name="T45" fmla="*/ 9 h 82"/>
                <a:gd name="T46" fmla="*/ 98 w 107"/>
                <a:gd name="T47" fmla="*/ 9 h 82"/>
                <a:gd name="T48" fmla="*/ 98 w 107"/>
                <a:gd name="T49" fmla="*/ 15 h 82"/>
                <a:gd name="T50" fmla="*/ 57 w 107"/>
                <a:gd name="T51" fmla="*/ 56 h 82"/>
                <a:gd name="T52" fmla="*/ 54 w 107"/>
                <a:gd name="T53" fmla="*/ 57 h 82"/>
                <a:gd name="T54" fmla="*/ 98 w 107"/>
                <a:gd name="T55" fmla="*/ 73 h 82"/>
                <a:gd name="T56" fmla="*/ 92 w 107"/>
                <a:gd name="T57" fmla="*/ 73 h 82"/>
                <a:gd name="T58" fmla="*/ 75 w 107"/>
                <a:gd name="T59" fmla="*/ 55 h 82"/>
                <a:gd name="T60" fmla="*/ 75 w 107"/>
                <a:gd name="T61" fmla="*/ 50 h 82"/>
                <a:gd name="T62" fmla="*/ 81 w 107"/>
                <a:gd name="T63" fmla="*/ 50 h 82"/>
                <a:gd name="T64" fmla="*/ 98 w 107"/>
                <a:gd name="T65" fmla="*/ 67 h 82"/>
                <a:gd name="T66" fmla="*/ 98 w 107"/>
                <a:gd name="T67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82">
                  <a:moveTo>
                    <a:pt x="9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4" y="82"/>
                    <a:pt x="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4" y="82"/>
                    <a:pt x="107" y="78"/>
                    <a:pt x="107" y="74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4"/>
                    <a:pt x="104" y="0"/>
                    <a:pt x="99" y="0"/>
                  </a:cubicBezTo>
                  <a:close/>
                  <a:moveTo>
                    <a:pt x="33" y="55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4" y="74"/>
                    <a:pt x="11" y="74"/>
                    <a:pt x="10" y="73"/>
                  </a:cubicBezTo>
                  <a:cubicBezTo>
                    <a:pt x="8" y="71"/>
                    <a:pt x="8" y="69"/>
                    <a:pt x="10" y="6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48"/>
                    <a:pt x="31" y="48"/>
                    <a:pt x="33" y="50"/>
                  </a:cubicBezTo>
                  <a:cubicBezTo>
                    <a:pt x="35" y="51"/>
                    <a:pt x="35" y="54"/>
                    <a:pt x="33" y="55"/>
                  </a:cubicBezTo>
                  <a:close/>
                  <a:moveTo>
                    <a:pt x="54" y="57"/>
                  </a:moveTo>
                  <a:cubicBezTo>
                    <a:pt x="53" y="57"/>
                    <a:pt x="52" y="57"/>
                    <a:pt x="51" y="5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1"/>
                    <a:pt x="10" y="9"/>
                  </a:cubicBezTo>
                  <a:cubicBezTo>
                    <a:pt x="12" y="8"/>
                    <a:pt x="14" y="8"/>
                    <a:pt x="16" y="9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4" y="8"/>
                    <a:pt x="96" y="8"/>
                    <a:pt x="98" y="9"/>
                  </a:cubicBezTo>
                  <a:cubicBezTo>
                    <a:pt x="99" y="11"/>
                    <a:pt x="99" y="13"/>
                    <a:pt x="98" y="15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6" y="57"/>
                    <a:pt x="55" y="57"/>
                    <a:pt x="54" y="57"/>
                  </a:cubicBezTo>
                  <a:close/>
                  <a:moveTo>
                    <a:pt x="98" y="73"/>
                  </a:moveTo>
                  <a:cubicBezTo>
                    <a:pt x="96" y="74"/>
                    <a:pt x="94" y="74"/>
                    <a:pt x="92" y="73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3" y="54"/>
                    <a:pt x="73" y="51"/>
                    <a:pt x="75" y="50"/>
                  </a:cubicBezTo>
                  <a:cubicBezTo>
                    <a:pt x="76" y="48"/>
                    <a:pt x="79" y="48"/>
                    <a:pt x="81" y="50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100" y="69"/>
                    <a:pt x="100" y="71"/>
                    <a:pt x="98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391427" y="3483503"/>
            <a:ext cx="592640" cy="592640"/>
            <a:chOff x="3391427" y="3866835"/>
            <a:chExt cx="592640" cy="592640"/>
          </a:xfrm>
        </p:grpSpPr>
        <p:sp>
          <p:nvSpPr>
            <p:cNvPr id="83" name="Rectangle 183"/>
            <p:cNvSpPr/>
            <p:nvPr/>
          </p:nvSpPr>
          <p:spPr>
            <a:xfrm>
              <a:off x="3391427" y="3866835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84" name="Rectangle 185"/>
            <p:cNvSpPr/>
            <p:nvPr/>
          </p:nvSpPr>
          <p:spPr>
            <a:xfrm>
              <a:off x="3454162" y="3937681"/>
              <a:ext cx="450948" cy="4509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85" name="Freeform 70"/>
            <p:cNvSpPr>
              <a:spLocks noEditPoints="1"/>
            </p:cNvSpPr>
            <p:nvPr/>
          </p:nvSpPr>
          <p:spPr bwMode="auto">
            <a:xfrm>
              <a:off x="3546440" y="4004056"/>
              <a:ext cx="257213" cy="298241"/>
            </a:xfrm>
            <a:custGeom>
              <a:avLst/>
              <a:gdLst>
                <a:gd name="T0" fmla="*/ 85 w 123"/>
                <a:gd name="T1" fmla="*/ 53 h 143"/>
                <a:gd name="T2" fmla="*/ 62 w 123"/>
                <a:gd name="T3" fmla="*/ 58 h 143"/>
                <a:gd name="T4" fmla="*/ 59 w 123"/>
                <a:gd name="T5" fmla="*/ 59 h 143"/>
                <a:gd name="T6" fmla="*/ 56 w 123"/>
                <a:gd name="T7" fmla="*/ 50 h 143"/>
                <a:gd name="T8" fmla="*/ 52 w 123"/>
                <a:gd name="T9" fmla="*/ 20 h 143"/>
                <a:gd name="T10" fmla="*/ 42 w 123"/>
                <a:gd name="T11" fmla="*/ 21 h 143"/>
                <a:gd name="T12" fmla="*/ 54 w 123"/>
                <a:gd name="T13" fmla="*/ 59 h 143"/>
                <a:gd name="T14" fmla="*/ 45 w 123"/>
                <a:gd name="T15" fmla="*/ 52 h 143"/>
                <a:gd name="T16" fmla="*/ 12 w 123"/>
                <a:gd name="T17" fmla="*/ 112 h 143"/>
                <a:gd name="T18" fmla="*/ 49 w 123"/>
                <a:gd name="T19" fmla="*/ 142 h 143"/>
                <a:gd name="T20" fmla="*/ 60 w 123"/>
                <a:gd name="T21" fmla="*/ 139 h 143"/>
                <a:gd name="T22" fmla="*/ 71 w 123"/>
                <a:gd name="T23" fmla="*/ 142 h 143"/>
                <a:gd name="T24" fmla="*/ 107 w 123"/>
                <a:gd name="T25" fmla="*/ 118 h 143"/>
                <a:gd name="T26" fmla="*/ 85 w 123"/>
                <a:gd name="T27" fmla="*/ 53 h 143"/>
                <a:gd name="T28" fmla="*/ 99 w 123"/>
                <a:gd name="T29" fmla="*/ 0 h 143"/>
                <a:gd name="T30" fmla="*/ 73 w 123"/>
                <a:gd name="T31" fmla="*/ 12 h 143"/>
                <a:gd name="T32" fmla="*/ 61 w 123"/>
                <a:gd name="T33" fmla="*/ 38 h 143"/>
                <a:gd name="T34" fmla="*/ 88 w 123"/>
                <a:gd name="T35" fmla="*/ 26 h 143"/>
                <a:gd name="T36" fmla="*/ 99 w 123"/>
                <a:gd name="T3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143">
                  <a:moveTo>
                    <a:pt x="85" y="53"/>
                  </a:moveTo>
                  <a:cubicBezTo>
                    <a:pt x="77" y="52"/>
                    <a:pt x="75" y="54"/>
                    <a:pt x="62" y="58"/>
                  </a:cubicBezTo>
                  <a:cubicBezTo>
                    <a:pt x="61" y="59"/>
                    <a:pt x="60" y="59"/>
                    <a:pt x="59" y="59"/>
                  </a:cubicBezTo>
                  <a:cubicBezTo>
                    <a:pt x="58" y="57"/>
                    <a:pt x="57" y="54"/>
                    <a:pt x="56" y="50"/>
                  </a:cubicBezTo>
                  <a:cubicBezTo>
                    <a:pt x="51" y="35"/>
                    <a:pt x="52" y="20"/>
                    <a:pt x="52" y="20"/>
                  </a:cubicBezTo>
                  <a:cubicBezTo>
                    <a:pt x="52" y="20"/>
                    <a:pt x="48" y="16"/>
                    <a:pt x="42" y="21"/>
                  </a:cubicBezTo>
                  <a:cubicBezTo>
                    <a:pt x="40" y="29"/>
                    <a:pt x="49" y="49"/>
                    <a:pt x="54" y="59"/>
                  </a:cubicBezTo>
                  <a:cubicBezTo>
                    <a:pt x="50" y="57"/>
                    <a:pt x="49" y="52"/>
                    <a:pt x="45" y="52"/>
                  </a:cubicBezTo>
                  <a:cubicBezTo>
                    <a:pt x="15" y="50"/>
                    <a:pt x="0" y="84"/>
                    <a:pt x="12" y="112"/>
                  </a:cubicBezTo>
                  <a:cubicBezTo>
                    <a:pt x="19" y="130"/>
                    <a:pt x="35" y="141"/>
                    <a:pt x="49" y="142"/>
                  </a:cubicBezTo>
                  <a:cubicBezTo>
                    <a:pt x="53" y="143"/>
                    <a:pt x="56" y="139"/>
                    <a:pt x="60" y="139"/>
                  </a:cubicBezTo>
                  <a:cubicBezTo>
                    <a:pt x="64" y="139"/>
                    <a:pt x="69" y="142"/>
                    <a:pt x="71" y="142"/>
                  </a:cubicBezTo>
                  <a:cubicBezTo>
                    <a:pt x="85" y="143"/>
                    <a:pt x="97" y="134"/>
                    <a:pt x="107" y="118"/>
                  </a:cubicBezTo>
                  <a:cubicBezTo>
                    <a:pt x="123" y="91"/>
                    <a:pt x="114" y="55"/>
                    <a:pt x="85" y="53"/>
                  </a:cubicBezTo>
                  <a:close/>
                  <a:moveTo>
                    <a:pt x="99" y="0"/>
                  </a:moveTo>
                  <a:cubicBezTo>
                    <a:pt x="99" y="0"/>
                    <a:pt x="84" y="1"/>
                    <a:pt x="73" y="12"/>
                  </a:cubicBezTo>
                  <a:cubicBezTo>
                    <a:pt x="63" y="22"/>
                    <a:pt x="61" y="38"/>
                    <a:pt x="61" y="38"/>
                  </a:cubicBezTo>
                  <a:cubicBezTo>
                    <a:pt x="61" y="38"/>
                    <a:pt x="77" y="37"/>
                    <a:pt x="88" y="26"/>
                  </a:cubicBezTo>
                  <a:cubicBezTo>
                    <a:pt x="98" y="16"/>
                    <a:pt x="99" y="0"/>
                    <a:pt x="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391427" y="2312701"/>
            <a:ext cx="592640" cy="592640"/>
            <a:chOff x="3391427" y="2696033"/>
            <a:chExt cx="592640" cy="592640"/>
          </a:xfrm>
        </p:grpSpPr>
        <p:sp>
          <p:nvSpPr>
            <p:cNvPr id="87" name="Rectangle 182"/>
            <p:cNvSpPr/>
            <p:nvPr/>
          </p:nvSpPr>
          <p:spPr>
            <a:xfrm>
              <a:off x="3391427" y="269603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88" name="Rectangle 185"/>
            <p:cNvSpPr/>
            <p:nvPr/>
          </p:nvSpPr>
          <p:spPr>
            <a:xfrm>
              <a:off x="3454162" y="2766879"/>
              <a:ext cx="450948" cy="450948"/>
            </a:xfrm>
            <a:prstGeom prst="rect">
              <a:avLst/>
            </a:prstGeom>
            <a:solidFill>
              <a:srgbClr val="0070C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3524597" y="2913125"/>
              <a:ext cx="304697" cy="177189"/>
            </a:xfrm>
            <a:custGeom>
              <a:avLst/>
              <a:gdLst>
                <a:gd name="T0" fmla="*/ 135 w 139"/>
                <a:gd name="T1" fmla="*/ 61 h 81"/>
                <a:gd name="T2" fmla="*/ 131 w 139"/>
                <a:gd name="T3" fmla="*/ 56 h 81"/>
                <a:gd name="T4" fmla="*/ 131 w 139"/>
                <a:gd name="T5" fmla="*/ 27 h 81"/>
                <a:gd name="T6" fmla="*/ 139 w 139"/>
                <a:gd name="T7" fmla="*/ 24 h 81"/>
                <a:gd name="T8" fmla="*/ 70 w 139"/>
                <a:gd name="T9" fmla="*/ 0 h 81"/>
                <a:gd name="T10" fmla="*/ 0 w 139"/>
                <a:gd name="T11" fmla="*/ 24 h 81"/>
                <a:gd name="T12" fmla="*/ 70 w 139"/>
                <a:gd name="T13" fmla="*/ 48 h 81"/>
                <a:gd name="T14" fmla="*/ 127 w 139"/>
                <a:gd name="T15" fmla="*/ 28 h 81"/>
                <a:gd name="T16" fmla="*/ 127 w 139"/>
                <a:gd name="T17" fmla="*/ 56 h 81"/>
                <a:gd name="T18" fmla="*/ 123 w 139"/>
                <a:gd name="T19" fmla="*/ 61 h 81"/>
                <a:gd name="T20" fmla="*/ 126 w 139"/>
                <a:gd name="T21" fmla="*/ 64 h 81"/>
                <a:gd name="T22" fmla="*/ 123 w 139"/>
                <a:gd name="T23" fmla="*/ 81 h 81"/>
                <a:gd name="T24" fmla="*/ 135 w 139"/>
                <a:gd name="T25" fmla="*/ 81 h 81"/>
                <a:gd name="T26" fmla="*/ 132 w 139"/>
                <a:gd name="T27" fmla="*/ 64 h 81"/>
                <a:gd name="T28" fmla="*/ 135 w 139"/>
                <a:gd name="T29" fmla="*/ 61 h 81"/>
                <a:gd name="T30" fmla="*/ 28 w 139"/>
                <a:gd name="T31" fmla="*/ 42 h 81"/>
                <a:gd name="T32" fmla="*/ 28 w 139"/>
                <a:gd name="T33" fmla="*/ 69 h 81"/>
                <a:gd name="T34" fmla="*/ 70 w 139"/>
                <a:gd name="T35" fmla="*/ 81 h 81"/>
                <a:gd name="T36" fmla="*/ 111 w 139"/>
                <a:gd name="T37" fmla="*/ 69 h 81"/>
                <a:gd name="T38" fmla="*/ 111 w 139"/>
                <a:gd name="T39" fmla="*/ 42 h 81"/>
                <a:gd name="T40" fmla="*/ 70 w 139"/>
                <a:gd name="T41" fmla="*/ 56 h 81"/>
                <a:gd name="T42" fmla="*/ 28 w 139"/>
                <a:gd name="T43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81">
                  <a:moveTo>
                    <a:pt x="135" y="61"/>
                  </a:moveTo>
                  <a:cubicBezTo>
                    <a:pt x="135" y="58"/>
                    <a:pt x="134" y="56"/>
                    <a:pt x="131" y="56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5" y="56"/>
                    <a:pt x="123" y="58"/>
                    <a:pt x="123" y="61"/>
                  </a:cubicBezTo>
                  <a:cubicBezTo>
                    <a:pt x="123" y="63"/>
                    <a:pt x="125" y="64"/>
                    <a:pt x="126" y="64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4" y="64"/>
                    <a:pt x="135" y="63"/>
                    <a:pt x="135" y="61"/>
                  </a:cubicBezTo>
                  <a:close/>
                  <a:moveTo>
                    <a:pt x="28" y="4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76"/>
                    <a:pt x="47" y="81"/>
                    <a:pt x="70" y="81"/>
                  </a:cubicBezTo>
                  <a:cubicBezTo>
                    <a:pt x="92" y="81"/>
                    <a:pt x="111" y="76"/>
                    <a:pt x="111" y="69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70" y="56"/>
                    <a:pt x="70" y="56"/>
                    <a:pt x="70" y="56"/>
                  </a:cubicBezTo>
                  <a:lnTo>
                    <a:pt x="28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391427" y="4628261"/>
            <a:ext cx="592640" cy="592640"/>
            <a:chOff x="3391427" y="5011593"/>
            <a:chExt cx="592640" cy="592640"/>
          </a:xfrm>
        </p:grpSpPr>
        <p:sp>
          <p:nvSpPr>
            <p:cNvPr id="91" name="Rectangle 184"/>
            <p:cNvSpPr/>
            <p:nvPr/>
          </p:nvSpPr>
          <p:spPr>
            <a:xfrm>
              <a:off x="3391427" y="501159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92" name="Rectangle 185"/>
            <p:cNvSpPr/>
            <p:nvPr/>
          </p:nvSpPr>
          <p:spPr>
            <a:xfrm>
              <a:off x="3454162" y="5082439"/>
              <a:ext cx="450948" cy="450948"/>
            </a:xfrm>
            <a:prstGeom prst="rect">
              <a:avLst/>
            </a:prstGeom>
            <a:solidFill>
              <a:srgbClr val="00B0F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93" name="Freeform 28"/>
            <p:cNvSpPr>
              <a:spLocks/>
            </p:cNvSpPr>
            <p:nvPr/>
          </p:nvSpPr>
          <p:spPr bwMode="auto">
            <a:xfrm>
              <a:off x="3549088" y="5181652"/>
              <a:ext cx="280206" cy="275536"/>
            </a:xfrm>
            <a:custGeom>
              <a:avLst/>
              <a:gdLst>
                <a:gd name="T0" fmla="*/ 16 w 136"/>
                <a:gd name="T1" fmla="*/ 57 h 134"/>
                <a:gd name="T2" fmla="*/ 0 w 136"/>
                <a:gd name="T3" fmla="*/ 72 h 134"/>
                <a:gd name="T4" fmla="*/ 25 w 136"/>
                <a:gd name="T5" fmla="*/ 92 h 134"/>
                <a:gd name="T6" fmla="*/ 37 w 136"/>
                <a:gd name="T7" fmla="*/ 78 h 134"/>
                <a:gd name="T8" fmla="*/ 55 w 136"/>
                <a:gd name="T9" fmla="*/ 80 h 134"/>
                <a:gd name="T10" fmla="*/ 42 w 136"/>
                <a:gd name="T11" fmla="*/ 95 h 134"/>
                <a:gd name="T12" fmla="*/ 44 w 136"/>
                <a:gd name="T13" fmla="*/ 115 h 134"/>
                <a:gd name="T14" fmla="*/ 65 w 136"/>
                <a:gd name="T15" fmla="*/ 134 h 134"/>
                <a:gd name="T16" fmla="*/ 92 w 136"/>
                <a:gd name="T17" fmla="*/ 98 h 134"/>
                <a:gd name="T18" fmla="*/ 79 w 136"/>
                <a:gd name="T19" fmla="*/ 92 h 134"/>
                <a:gd name="T20" fmla="*/ 80 w 136"/>
                <a:gd name="T21" fmla="*/ 78 h 134"/>
                <a:gd name="T22" fmla="*/ 96 w 136"/>
                <a:gd name="T23" fmla="*/ 76 h 134"/>
                <a:gd name="T24" fmla="*/ 107 w 136"/>
                <a:gd name="T25" fmla="*/ 90 h 134"/>
                <a:gd name="T26" fmla="*/ 136 w 136"/>
                <a:gd name="T27" fmla="*/ 62 h 134"/>
                <a:gd name="T28" fmla="*/ 103 w 136"/>
                <a:gd name="T29" fmla="*/ 40 h 134"/>
                <a:gd name="T30" fmla="*/ 90 w 136"/>
                <a:gd name="T31" fmla="*/ 54 h 134"/>
                <a:gd name="T32" fmla="*/ 75 w 136"/>
                <a:gd name="T33" fmla="*/ 40 h 134"/>
                <a:gd name="T34" fmla="*/ 93 w 136"/>
                <a:gd name="T35" fmla="*/ 27 h 134"/>
                <a:gd name="T36" fmla="*/ 71 w 136"/>
                <a:gd name="T37" fmla="*/ 0 h 134"/>
                <a:gd name="T38" fmla="*/ 37 w 136"/>
                <a:gd name="T39" fmla="*/ 28 h 134"/>
                <a:gd name="T40" fmla="*/ 30 w 136"/>
                <a:gd name="T41" fmla="*/ 16 h 134"/>
                <a:gd name="T42" fmla="*/ 12 w 136"/>
                <a:gd name="T43" fmla="*/ 15 h 134"/>
                <a:gd name="T44" fmla="*/ 19 w 136"/>
                <a:gd name="T45" fmla="*/ 32 h 134"/>
                <a:gd name="T46" fmla="*/ 16 w 136"/>
                <a:gd name="T47" fmla="*/ 5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6" h="134">
                  <a:moveTo>
                    <a:pt x="16" y="57"/>
                  </a:moveTo>
                  <a:cubicBezTo>
                    <a:pt x="6" y="64"/>
                    <a:pt x="0" y="72"/>
                    <a:pt x="0" y="72"/>
                  </a:cubicBezTo>
                  <a:cubicBezTo>
                    <a:pt x="0" y="72"/>
                    <a:pt x="16" y="94"/>
                    <a:pt x="25" y="92"/>
                  </a:cubicBezTo>
                  <a:cubicBezTo>
                    <a:pt x="33" y="90"/>
                    <a:pt x="33" y="85"/>
                    <a:pt x="37" y="78"/>
                  </a:cubicBezTo>
                  <a:cubicBezTo>
                    <a:pt x="40" y="70"/>
                    <a:pt x="54" y="72"/>
                    <a:pt x="55" y="80"/>
                  </a:cubicBezTo>
                  <a:cubicBezTo>
                    <a:pt x="55" y="87"/>
                    <a:pt x="53" y="94"/>
                    <a:pt x="42" y="95"/>
                  </a:cubicBezTo>
                  <a:cubicBezTo>
                    <a:pt x="32" y="96"/>
                    <a:pt x="31" y="108"/>
                    <a:pt x="44" y="115"/>
                  </a:cubicBezTo>
                  <a:cubicBezTo>
                    <a:pt x="56" y="122"/>
                    <a:pt x="56" y="127"/>
                    <a:pt x="65" y="134"/>
                  </a:cubicBezTo>
                  <a:cubicBezTo>
                    <a:pt x="74" y="124"/>
                    <a:pt x="98" y="105"/>
                    <a:pt x="92" y="98"/>
                  </a:cubicBezTo>
                  <a:cubicBezTo>
                    <a:pt x="86" y="95"/>
                    <a:pt x="85" y="99"/>
                    <a:pt x="79" y="92"/>
                  </a:cubicBezTo>
                  <a:cubicBezTo>
                    <a:pt x="73" y="86"/>
                    <a:pt x="78" y="80"/>
                    <a:pt x="80" y="78"/>
                  </a:cubicBezTo>
                  <a:cubicBezTo>
                    <a:pt x="82" y="75"/>
                    <a:pt x="90" y="70"/>
                    <a:pt x="96" y="76"/>
                  </a:cubicBezTo>
                  <a:cubicBezTo>
                    <a:pt x="102" y="82"/>
                    <a:pt x="96" y="89"/>
                    <a:pt x="107" y="90"/>
                  </a:cubicBezTo>
                  <a:cubicBezTo>
                    <a:pt x="118" y="91"/>
                    <a:pt x="127" y="71"/>
                    <a:pt x="136" y="62"/>
                  </a:cubicBezTo>
                  <a:cubicBezTo>
                    <a:pt x="123" y="49"/>
                    <a:pt x="114" y="34"/>
                    <a:pt x="103" y="40"/>
                  </a:cubicBezTo>
                  <a:cubicBezTo>
                    <a:pt x="91" y="46"/>
                    <a:pt x="98" y="45"/>
                    <a:pt x="90" y="54"/>
                  </a:cubicBezTo>
                  <a:cubicBezTo>
                    <a:pt x="81" y="62"/>
                    <a:pt x="67" y="48"/>
                    <a:pt x="75" y="40"/>
                  </a:cubicBezTo>
                  <a:cubicBezTo>
                    <a:pt x="83" y="32"/>
                    <a:pt x="85" y="36"/>
                    <a:pt x="93" y="27"/>
                  </a:cubicBezTo>
                  <a:cubicBezTo>
                    <a:pt x="101" y="18"/>
                    <a:pt x="83" y="12"/>
                    <a:pt x="71" y="0"/>
                  </a:cubicBezTo>
                  <a:cubicBezTo>
                    <a:pt x="60" y="15"/>
                    <a:pt x="45" y="29"/>
                    <a:pt x="37" y="28"/>
                  </a:cubicBezTo>
                  <a:cubicBezTo>
                    <a:pt x="30" y="26"/>
                    <a:pt x="30" y="22"/>
                    <a:pt x="30" y="16"/>
                  </a:cubicBezTo>
                  <a:cubicBezTo>
                    <a:pt x="30" y="11"/>
                    <a:pt x="18" y="8"/>
                    <a:pt x="12" y="15"/>
                  </a:cubicBezTo>
                  <a:cubicBezTo>
                    <a:pt x="6" y="23"/>
                    <a:pt x="11" y="30"/>
                    <a:pt x="19" y="32"/>
                  </a:cubicBezTo>
                  <a:cubicBezTo>
                    <a:pt x="27" y="33"/>
                    <a:pt x="26" y="50"/>
                    <a:pt x="16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3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资金主要用途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2792586" y="2864265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0070C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 rot="2700000">
            <a:off x="4706966" y="3084200"/>
            <a:ext cx="1147235" cy="1147235"/>
          </a:xfrm>
          <a:prstGeom prst="roundRect">
            <a:avLst>
              <a:gd name="adj" fmla="val 12985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 rot="2700000">
            <a:off x="8292687" y="3084201"/>
            <a:ext cx="1147235" cy="1147235"/>
          </a:xfrm>
          <a:prstGeom prst="roundRect">
            <a:avLst>
              <a:gd name="adj" fmla="val 12985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6353586" y="2861651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2684E2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2653886" y="2923258"/>
            <a:ext cx="7023637" cy="1854397"/>
          </a:xfrm>
          <a:custGeom>
            <a:avLst/>
            <a:gdLst>
              <a:gd name="connsiteX0" fmla="*/ 6382501 w 7023637"/>
              <a:gd name="connsiteY0" fmla="*/ 230936 h 1854397"/>
              <a:gd name="connsiteX1" fmla="*/ 6984659 w 7023637"/>
              <a:gd name="connsiteY1" fmla="*/ 833094 h 1854397"/>
              <a:gd name="connsiteX2" fmla="*/ 6984659 w 7023637"/>
              <a:gd name="connsiteY2" fmla="*/ 1021294 h 1854397"/>
              <a:gd name="connsiteX3" fmla="*/ 6382502 w 7023637"/>
              <a:gd name="connsiteY3" fmla="*/ 1623452 h 1854397"/>
              <a:gd name="connsiteX4" fmla="*/ 6238324 w 7023637"/>
              <a:gd name="connsiteY4" fmla="*/ 1652686 h 1854397"/>
              <a:gd name="connsiteX5" fmla="*/ 6233468 w 7023637"/>
              <a:gd name="connsiteY5" fmla="*/ 1649461 h 1854397"/>
              <a:gd name="connsiteX6" fmla="*/ 5619292 w 7023637"/>
              <a:gd name="connsiteY6" fmla="*/ 1035284 h 1854397"/>
              <a:gd name="connsiteX7" fmla="*/ 5381956 w 7023637"/>
              <a:gd name="connsiteY7" fmla="*/ 1035284 h 1854397"/>
              <a:gd name="connsiteX8" fmla="*/ 4622585 w 7023637"/>
              <a:gd name="connsiteY8" fmla="*/ 1794655 h 1854397"/>
              <a:gd name="connsiteX9" fmla="*/ 4612056 w 7023637"/>
              <a:gd name="connsiteY9" fmla="*/ 1810510 h 1854397"/>
              <a:gd name="connsiteX10" fmla="*/ 4564487 w 7023637"/>
              <a:gd name="connsiteY10" fmla="*/ 1842098 h 1854397"/>
              <a:gd name="connsiteX11" fmla="*/ 4423292 w 7023637"/>
              <a:gd name="connsiteY11" fmla="*/ 1835186 h 1854397"/>
              <a:gd name="connsiteX12" fmla="*/ 4387173 w 7023637"/>
              <a:gd name="connsiteY12" fmla="*/ 1808553 h 1854397"/>
              <a:gd name="connsiteX13" fmla="*/ 4380859 w 7023637"/>
              <a:gd name="connsiteY13" fmla="*/ 1799045 h 1854397"/>
              <a:gd name="connsiteX14" fmla="*/ 3621487 w 7023637"/>
              <a:gd name="connsiteY14" fmla="*/ 1039674 h 1854397"/>
              <a:gd name="connsiteX15" fmla="*/ 3439668 w 7023637"/>
              <a:gd name="connsiteY15" fmla="*/ 1002808 h 1854397"/>
              <a:gd name="connsiteX16" fmla="*/ 3407952 w 7023637"/>
              <a:gd name="connsiteY16" fmla="*/ 1023869 h 1854397"/>
              <a:gd name="connsiteX17" fmla="*/ 2808370 w 7023637"/>
              <a:gd name="connsiteY17" fmla="*/ 1623451 h 1854397"/>
              <a:gd name="connsiteX18" fmla="*/ 2620170 w 7023637"/>
              <a:gd name="connsiteY18" fmla="*/ 1623451 h 1854397"/>
              <a:gd name="connsiteX19" fmla="*/ 2194586 w 7023637"/>
              <a:gd name="connsiteY19" fmla="*/ 1197867 h 1854397"/>
              <a:gd name="connsiteX20" fmla="*/ 2194565 w 7023637"/>
              <a:gd name="connsiteY20" fmla="*/ 1197867 h 1854397"/>
              <a:gd name="connsiteX21" fmla="*/ 2042569 w 7023637"/>
              <a:gd name="connsiteY21" fmla="*/ 1045871 h 1854397"/>
              <a:gd name="connsiteX22" fmla="*/ 1805233 w 7023637"/>
              <a:gd name="connsiteY22" fmla="*/ 1045871 h 1854397"/>
              <a:gd name="connsiteX23" fmla="*/ 1045861 w 7023637"/>
              <a:gd name="connsiteY23" fmla="*/ 1805242 h 1854397"/>
              <a:gd name="connsiteX24" fmla="*/ 1045860 w 7023637"/>
              <a:gd name="connsiteY24" fmla="*/ 1805244 h 1854397"/>
              <a:gd name="connsiteX25" fmla="*/ 990345 w 7023637"/>
              <a:gd name="connsiteY25" fmla="*/ 1842109 h 1854397"/>
              <a:gd name="connsiteX26" fmla="*/ 808525 w 7023637"/>
              <a:gd name="connsiteY26" fmla="*/ 1805243 h 1854397"/>
              <a:gd name="connsiteX27" fmla="*/ 49154 w 7023637"/>
              <a:gd name="connsiteY27" fmla="*/ 1045872 h 1854397"/>
              <a:gd name="connsiteX28" fmla="*/ 49154 w 7023637"/>
              <a:gd name="connsiteY28" fmla="*/ 808536 h 1854397"/>
              <a:gd name="connsiteX29" fmla="*/ 808525 w 7023637"/>
              <a:gd name="connsiteY29" fmla="*/ 49164 h 1854397"/>
              <a:gd name="connsiteX30" fmla="*/ 1045861 w 7023637"/>
              <a:gd name="connsiteY30" fmla="*/ 49164 h 1854397"/>
              <a:gd name="connsiteX31" fmla="*/ 1653226 w 7023637"/>
              <a:gd name="connsiteY31" fmla="*/ 656529 h 1854397"/>
              <a:gd name="connsiteX32" fmla="*/ 1653248 w 7023637"/>
              <a:gd name="connsiteY32" fmla="*/ 656529 h 1854397"/>
              <a:gd name="connsiteX33" fmla="*/ 1805243 w 7023637"/>
              <a:gd name="connsiteY33" fmla="*/ 808524 h 1854397"/>
              <a:gd name="connsiteX34" fmla="*/ 2042579 w 7023637"/>
              <a:gd name="connsiteY34" fmla="*/ 808524 h 1854397"/>
              <a:gd name="connsiteX35" fmla="*/ 2112731 w 7023637"/>
              <a:gd name="connsiteY35" fmla="*/ 738372 h 1854397"/>
              <a:gd name="connsiteX36" fmla="*/ 2620169 w 7023637"/>
              <a:gd name="connsiteY36" fmla="*/ 230935 h 1854397"/>
              <a:gd name="connsiteX37" fmla="*/ 2808370 w 7023637"/>
              <a:gd name="connsiteY37" fmla="*/ 230935 h 1854397"/>
              <a:gd name="connsiteX38" fmla="*/ 3236140 w 7023637"/>
              <a:gd name="connsiteY38" fmla="*/ 658705 h 1854397"/>
              <a:gd name="connsiteX39" fmla="*/ 3240530 w 7023637"/>
              <a:gd name="connsiteY39" fmla="*/ 658705 h 1854397"/>
              <a:gd name="connsiteX40" fmla="*/ 3388156 w 7023637"/>
              <a:gd name="connsiteY40" fmla="*/ 806331 h 1854397"/>
              <a:gd name="connsiteX41" fmla="*/ 3625492 w 7023637"/>
              <a:gd name="connsiteY41" fmla="*/ 806331 h 1854397"/>
              <a:gd name="connsiteX42" fmla="*/ 4382672 w 7023637"/>
              <a:gd name="connsiteY42" fmla="*/ 49151 h 1854397"/>
              <a:gd name="connsiteX43" fmla="*/ 4438185 w 7023637"/>
              <a:gd name="connsiteY43" fmla="*/ 12288 h 1854397"/>
              <a:gd name="connsiteX44" fmla="*/ 4579381 w 7023637"/>
              <a:gd name="connsiteY44" fmla="*/ 19201 h 1854397"/>
              <a:gd name="connsiteX45" fmla="*/ 4615497 w 7023637"/>
              <a:gd name="connsiteY45" fmla="*/ 45831 h 1854397"/>
              <a:gd name="connsiteX46" fmla="*/ 4621812 w 7023637"/>
              <a:gd name="connsiteY46" fmla="*/ 55341 h 1854397"/>
              <a:gd name="connsiteX47" fmla="*/ 5381183 w 7023637"/>
              <a:gd name="connsiteY47" fmla="*/ 814712 h 1854397"/>
              <a:gd name="connsiteX48" fmla="*/ 5618519 w 7023637"/>
              <a:gd name="connsiteY48" fmla="*/ 814712 h 1854397"/>
              <a:gd name="connsiteX49" fmla="*/ 6218098 w 7023637"/>
              <a:gd name="connsiteY49" fmla="*/ 215133 h 1854397"/>
              <a:gd name="connsiteX50" fmla="*/ 6238324 w 7023637"/>
              <a:gd name="connsiteY50" fmla="*/ 201702 h 1854397"/>
              <a:gd name="connsiteX51" fmla="*/ 6382501 w 7023637"/>
              <a:gd name="connsiteY51" fmla="*/ 230936 h 185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23637" h="1854397">
                <a:moveTo>
                  <a:pt x="6382501" y="230936"/>
                </a:moveTo>
                <a:lnTo>
                  <a:pt x="6984659" y="833094"/>
                </a:lnTo>
                <a:cubicBezTo>
                  <a:pt x="7036630" y="885064"/>
                  <a:pt x="7036630" y="969325"/>
                  <a:pt x="6984659" y="1021294"/>
                </a:cubicBezTo>
                <a:lnTo>
                  <a:pt x="6382502" y="1623452"/>
                </a:lnTo>
                <a:cubicBezTo>
                  <a:pt x="6343525" y="1662430"/>
                  <a:pt x="6286384" y="1672174"/>
                  <a:pt x="6238324" y="1652686"/>
                </a:cubicBezTo>
                <a:lnTo>
                  <a:pt x="6233468" y="1649461"/>
                </a:lnTo>
                <a:lnTo>
                  <a:pt x="5619292" y="1035284"/>
                </a:lnTo>
                <a:cubicBezTo>
                  <a:pt x="5553753" y="969745"/>
                  <a:pt x="5447494" y="969745"/>
                  <a:pt x="5381956" y="1035284"/>
                </a:cubicBezTo>
                <a:lnTo>
                  <a:pt x="4622585" y="1794655"/>
                </a:lnTo>
                <a:lnTo>
                  <a:pt x="4612056" y="1810510"/>
                </a:lnTo>
                <a:lnTo>
                  <a:pt x="4564487" y="1842098"/>
                </a:lnTo>
                <a:cubicBezTo>
                  <a:pt x="4519032" y="1860531"/>
                  <a:pt x="4467136" y="1858226"/>
                  <a:pt x="4423292" y="1835186"/>
                </a:cubicBezTo>
                <a:lnTo>
                  <a:pt x="4387173" y="1808553"/>
                </a:lnTo>
                <a:lnTo>
                  <a:pt x="4380859" y="1799045"/>
                </a:lnTo>
                <a:lnTo>
                  <a:pt x="3621487" y="1039674"/>
                </a:lnTo>
                <a:cubicBezTo>
                  <a:pt x="3572333" y="990520"/>
                  <a:pt x="3500274" y="978231"/>
                  <a:pt x="3439668" y="1002808"/>
                </a:cubicBezTo>
                <a:lnTo>
                  <a:pt x="3407952" y="1023869"/>
                </a:lnTo>
                <a:lnTo>
                  <a:pt x="2808370" y="1623451"/>
                </a:lnTo>
                <a:cubicBezTo>
                  <a:pt x="2756400" y="1675421"/>
                  <a:pt x="2672140" y="1675421"/>
                  <a:pt x="2620170" y="1623451"/>
                </a:cubicBezTo>
                <a:lnTo>
                  <a:pt x="2194586" y="1197867"/>
                </a:lnTo>
                <a:lnTo>
                  <a:pt x="2194565" y="1197867"/>
                </a:lnTo>
                <a:lnTo>
                  <a:pt x="2042569" y="1045871"/>
                </a:lnTo>
                <a:cubicBezTo>
                  <a:pt x="1977030" y="980332"/>
                  <a:pt x="1870772" y="980332"/>
                  <a:pt x="1805233" y="1045871"/>
                </a:cubicBezTo>
                <a:lnTo>
                  <a:pt x="1045861" y="1805242"/>
                </a:lnTo>
                <a:lnTo>
                  <a:pt x="1045860" y="1805244"/>
                </a:lnTo>
                <a:lnTo>
                  <a:pt x="990345" y="1842109"/>
                </a:lnTo>
                <a:cubicBezTo>
                  <a:pt x="929738" y="1866686"/>
                  <a:pt x="857679" y="1854397"/>
                  <a:pt x="808525" y="1805243"/>
                </a:cubicBezTo>
                <a:lnTo>
                  <a:pt x="49154" y="1045872"/>
                </a:lnTo>
                <a:cubicBezTo>
                  <a:pt x="-16385" y="980333"/>
                  <a:pt x="-16385" y="874074"/>
                  <a:pt x="49154" y="808536"/>
                </a:cubicBezTo>
                <a:lnTo>
                  <a:pt x="808525" y="49164"/>
                </a:lnTo>
                <a:cubicBezTo>
                  <a:pt x="874064" y="-16375"/>
                  <a:pt x="980322" y="-16375"/>
                  <a:pt x="1045861" y="49164"/>
                </a:cubicBezTo>
                <a:lnTo>
                  <a:pt x="1653226" y="656529"/>
                </a:lnTo>
                <a:lnTo>
                  <a:pt x="1653248" y="656529"/>
                </a:lnTo>
                <a:lnTo>
                  <a:pt x="1805243" y="808524"/>
                </a:lnTo>
                <a:cubicBezTo>
                  <a:pt x="1870782" y="874063"/>
                  <a:pt x="1977040" y="874063"/>
                  <a:pt x="2042579" y="808524"/>
                </a:cubicBezTo>
                <a:lnTo>
                  <a:pt x="2112731" y="738372"/>
                </a:lnTo>
                <a:lnTo>
                  <a:pt x="2620169" y="230935"/>
                </a:lnTo>
                <a:cubicBezTo>
                  <a:pt x="2672139" y="178964"/>
                  <a:pt x="2756399" y="178964"/>
                  <a:pt x="2808370" y="230935"/>
                </a:cubicBezTo>
                <a:lnTo>
                  <a:pt x="3236140" y="658705"/>
                </a:lnTo>
                <a:lnTo>
                  <a:pt x="3240530" y="658705"/>
                </a:lnTo>
                <a:lnTo>
                  <a:pt x="3388156" y="806331"/>
                </a:lnTo>
                <a:cubicBezTo>
                  <a:pt x="3453695" y="871870"/>
                  <a:pt x="3559954" y="871870"/>
                  <a:pt x="3625492" y="806331"/>
                </a:cubicBezTo>
                <a:lnTo>
                  <a:pt x="4382672" y="49151"/>
                </a:lnTo>
                <a:lnTo>
                  <a:pt x="4438185" y="12288"/>
                </a:lnTo>
                <a:cubicBezTo>
                  <a:pt x="4483639" y="-6144"/>
                  <a:pt x="4535536" y="-3840"/>
                  <a:pt x="4579381" y="19201"/>
                </a:cubicBezTo>
                <a:lnTo>
                  <a:pt x="4615497" y="45831"/>
                </a:lnTo>
                <a:lnTo>
                  <a:pt x="4621812" y="55341"/>
                </a:lnTo>
                <a:lnTo>
                  <a:pt x="5381183" y="814712"/>
                </a:lnTo>
                <a:cubicBezTo>
                  <a:pt x="5446722" y="880251"/>
                  <a:pt x="5552980" y="880251"/>
                  <a:pt x="5618519" y="814712"/>
                </a:cubicBezTo>
                <a:lnTo>
                  <a:pt x="6218098" y="215133"/>
                </a:lnTo>
                <a:lnTo>
                  <a:pt x="6238324" y="201702"/>
                </a:lnTo>
                <a:cubicBezTo>
                  <a:pt x="6286383" y="182213"/>
                  <a:pt x="6343523" y="191958"/>
                  <a:pt x="6382501" y="230936"/>
                </a:cubicBezTo>
                <a:close/>
              </a:path>
            </a:pathLst>
          </a:custGeom>
          <a:gradFill>
            <a:gsLst>
              <a:gs pos="100000">
                <a:srgbClr val="F5F5F5"/>
              </a:gs>
              <a:gs pos="0">
                <a:srgbClr val="D9D9D9"/>
              </a:gs>
            </a:gsLst>
            <a:lin ang="5400000" scaled="0"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文本框 45"/>
          <p:cNvSpPr txBox="1"/>
          <p:nvPr/>
        </p:nvSpPr>
        <p:spPr>
          <a:xfrm>
            <a:off x="3271001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A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33261" y="4470648"/>
            <a:ext cx="93235" cy="715207"/>
            <a:chOff x="2690232" y="4097191"/>
            <a:chExt cx="93235" cy="715207"/>
          </a:xfrm>
        </p:grpSpPr>
        <p:sp>
          <p:nvSpPr>
            <p:cNvPr id="56" name="椭圆 55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91"/>
          <p:cNvSpPr txBox="1"/>
          <p:nvPr/>
        </p:nvSpPr>
        <p:spPr>
          <a:xfrm>
            <a:off x="2956125" y="525513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资金用途一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文本框 92"/>
          <p:cNvSpPr txBox="1"/>
          <p:nvPr/>
        </p:nvSpPr>
        <p:spPr>
          <a:xfrm>
            <a:off x="2956124" y="5570656"/>
            <a:ext cx="22053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61" name="文本框 49"/>
          <p:cNvSpPr txBox="1"/>
          <p:nvPr/>
        </p:nvSpPr>
        <p:spPr>
          <a:xfrm>
            <a:off x="5045429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B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312234" y="2572508"/>
            <a:ext cx="93235" cy="715207"/>
            <a:chOff x="2690232" y="4097191"/>
            <a:chExt cx="93235" cy="715207"/>
          </a:xfrm>
        </p:grpSpPr>
        <p:sp>
          <p:nvSpPr>
            <p:cNvPr id="63" name="椭圆 6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99"/>
          <p:cNvSpPr txBox="1"/>
          <p:nvPr/>
        </p:nvSpPr>
        <p:spPr>
          <a:xfrm>
            <a:off x="4541374" y="1492388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用途二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100"/>
          <p:cNvSpPr txBox="1"/>
          <p:nvPr/>
        </p:nvSpPr>
        <p:spPr>
          <a:xfrm>
            <a:off x="4541373" y="1807912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68" name="文本框 52"/>
          <p:cNvSpPr txBox="1"/>
          <p:nvPr/>
        </p:nvSpPr>
        <p:spPr>
          <a:xfrm>
            <a:off x="6877667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C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133661" y="4470648"/>
            <a:ext cx="93235" cy="715207"/>
            <a:chOff x="2690232" y="4097191"/>
            <a:chExt cx="93235" cy="715207"/>
          </a:xfrm>
        </p:grpSpPr>
        <p:sp>
          <p:nvSpPr>
            <p:cNvPr id="70" name="椭圆 69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94"/>
          <p:cNvSpPr txBox="1"/>
          <p:nvPr/>
        </p:nvSpPr>
        <p:spPr>
          <a:xfrm>
            <a:off x="6413581" y="5262736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用途三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95"/>
          <p:cNvSpPr txBox="1"/>
          <p:nvPr/>
        </p:nvSpPr>
        <p:spPr>
          <a:xfrm>
            <a:off x="6413580" y="5578260"/>
            <a:ext cx="22876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75" name="文本框 55"/>
          <p:cNvSpPr txBox="1"/>
          <p:nvPr/>
        </p:nvSpPr>
        <p:spPr>
          <a:xfrm>
            <a:off x="8689875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D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912634" y="2572508"/>
            <a:ext cx="93235" cy="715207"/>
            <a:chOff x="2690232" y="4097191"/>
            <a:chExt cx="93235" cy="715207"/>
          </a:xfrm>
        </p:grpSpPr>
        <p:sp>
          <p:nvSpPr>
            <p:cNvPr id="77" name="椭圆 7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101"/>
          <p:cNvSpPr txBox="1"/>
          <p:nvPr/>
        </p:nvSpPr>
        <p:spPr>
          <a:xfrm>
            <a:off x="8213782" y="1484784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用途四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102"/>
          <p:cNvSpPr txBox="1"/>
          <p:nvPr/>
        </p:nvSpPr>
        <p:spPr>
          <a:xfrm>
            <a:off x="8213781" y="1800308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  <p:extLst>
      <p:ext uri="{BB962C8B-B14F-4D97-AF65-F5344CB8AC3E}">
        <p14:creationId xmlns:p14="http://schemas.microsoft.com/office/powerpoint/2010/main" val="30736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9" grpId="0"/>
      <p:bldP spid="60" grpId="0"/>
      <p:bldP spid="61" grpId="0"/>
      <p:bldP spid="66" grpId="0"/>
      <p:bldP spid="67" grpId="0"/>
      <p:bldP spid="68" grpId="0"/>
      <p:bldP spid="73" grpId="0"/>
      <p:bldP spid="74" grpId="0"/>
      <p:bldP spid="75" grpId="0"/>
      <p:bldP spid="80" grpId="0"/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5" name="KSO_Shape"/>
          <p:cNvSpPr>
            <a:spLocks/>
          </p:cNvSpPr>
          <p:nvPr/>
        </p:nvSpPr>
        <p:spPr bwMode="auto">
          <a:xfrm>
            <a:off x="3871178" y="2795868"/>
            <a:ext cx="1028483" cy="70622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公司与团队</a:t>
            </a:r>
            <a:endParaRPr lang="en-US" altLang="zh-CN" sz="32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公司介绍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核心成员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公司结构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公司大事记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957056" y="4149660"/>
            <a:ext cx="1436675" cy="215444"/>
            <a:chOff x="4369395" y="3284984"/>
            <a:chExt cx="1436675" cy="215444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企业理念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u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3834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38114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04213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05882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" fmla="*/ 0 w 12254953"/>
              <a:gd name="connsiteY0" fmla="*/ 0 h 2183753"/>
              <a:gd name="connsiteX1" fmla="*/ 5904086 w 12254953"/>
              <a:gd name="connsiteY1" fmla="*/ 998 h 2183753"/>
              <a:gd name="connsiteX2" fmla="*/ 12254953 w 12254953"/>
              <a:gd name="connsiteY2" fmla="*/ 0 h 2183753"/>
              <a:gd name="connsiteX3" fmla="*/ 12254953 w 12254953"/>
              <a:gd name="connsiteY3" fmla="*/ 2183753 h 2183753"/>
              <a:gd name="connsiteX4" fmla="*/ 0 w 12254953"/>
              <a:gd name="connsiteY4" fmla="*/ 2183753 h 2183753"/>
              <a:gd name="connsiteX5" fmla="*/ 0 w 12254953"/>
              <a:gd name="connsiteY5" fmla="*/ 0 h 2183753"/>
              <a:gd name="connsiteX0" fmla="*/ 0 w 12254953"/>
              <a:gd name="connsiteY0" fmla="*/ 2631 h 2186384"/>
              <a:gd name="connsiteX1" fmla="*/ 5904086 w 12254953"/>
              <a:gd name="connsiteY1" fmla="*/ 3629 h 2186384"/>
              <a:gd name="connsiteX2" fmla="*/ 6346772 w 12254953"/>
              <a:gd name="connsiteY2" fmla="*/ 0 h 2186384"/>
              <a:gd name="connsiteX3" fmla="*/ 12254953 w 12254953"/>
              <a:gd name="connsiteY3" fmla="*/ 2631 h 2186384"/>
              <a:gd name="connsiteX4" fmla="*/ 12254953 w 12254953"/>
              <a:gd name="connsiteY4" fmla="*/ 2186384 h 2186384"/>
              <a:gd name="connsiteX5" fmla="*/ 0 w 12254953"/>
              <a:gd name="connsiteY5" fmla="*/ 2186384 h 2186384"/>
              <a:gd name="connsiteX6" fmla="*/ 0 w 12254953"/>
              <a:gd name="connsiteY6" fmla="*/ 2631 h 2186384"/>
              <a:gd name="connsiteX0" fmla="*/ 0 w 12254953"/>
              <a:gd name="connsiteY0" fmla="*/ 2631 h 2186384"/>
              <a:gd name="connsiteX1" fmla="*/ 5904086 w 12254953"/>
              <a:gd name="connsiteY1" fmla="*/ 3629 h 2186384"/>
              <a:gd name="connsiteX2" fmla="*/ 6118172 w 12254953"/>
              <a:gd name="connsiteY2" fmla="*/ 0 h 2186384"/>
              <a:gd name="connsiteX3" fmla="*/ 6346772 w 12254953"/>
              <a:gd name="connsiteY3" fmla="*/ 0 h 2186384"/>
              <a:gd name="connsiteX4" fmla="*/ 12254953 w 12254953"/>
              <a:gd name="connsiteY4" fmla="*/ 2631 h 2186384"/>
              <a:gd name="connsiteX5" fmla="*/ 12254953 w 12254953"/>
              <a:gd name="connsiteY5" fmla="*/ 2186384 h 2186384"/>
              <a:gd name="connsiteX6" fmla="*/ 0 w 12254953"/>
              <a:gd name="connsiteY6" fmla="*/ 2186384 h 2186384"/>
              <a:gd name="connsiteX7" fmla="*/ 0 w 12254953"/>
              <a:gd name="connsiteY7" fmla="*/ 2631 h 2186384"/>
              <a:gd name="connsiteX0" fmla="*/ 0 w 12254953"/>
              <a:gd name="connsiteY0" fmla="*/ 2631 h 2186384"/>
              <a:gd name="connsiteX1" fmla="*/ 5904086 w 12254953"/>
              <a:gd name="connsiteY1" fmla="*/ 3629 h 2186384"/>
              <a:gd name="connsiteX2" fmla="*/ 6132686 w 12254953"/>
              <a:gd name="connsiteY2" fmla="*/ 399143 h 2186384"/>
              <a:gd name="connsiteX3" fmla="*/ 6346772 w 12254953"/>
              <a:gd name="connsiteY3" fmla="*/ 0 h 2186384"/>
              <a:gd name="connsiteX4" fmla="*/ 12254953 w 12254953"/>
              <a:gd name="connsiteY4" fmla="*/ 2631 h 2186384"/>
              <a:gd name="connsiteX5" fmla="*/ 12254953 w 12254953"/>
              <a:gd name="connsiteY5" fmla="*/ 2186384 h 2186384"/>
              <a:gd name="connsiteX6" fmla="*/ 0 w 12254953"/>
              <a:gd name="connsiteY6" fmla="*/ 2186384 h 2186384"/>
              <a:gd name="connsiteX7" fmla="*/ 0 w 12254953"/>
              <a:gd name="connsiteY7" fmla="*/ 2631 h 2186384"/>
              <a:gd name="connsiteX0" fmla="*/ 0 w 12254953"/>
              <a:gd name="connsiteY0" fmla="*/ 2631 h 2186384"/>
              <a:gd name="connsiteX1" fmla="*/ 5904086 w 12254953"/>
              <a:gd name="connsiteY1" fmla="*/ 3629 h 2186384"/>
              <a:gd name="connsiteX2" fmla="*/ 6132686 w 12254953"/>
              <a:gd name="connsiteY2" fmla="*/ 320054 h 2186384"/>
              <a:gd name="connsiteX3" fmla="*/ 6346772 w 12254953"/>
              <a:gd name="connsiteY3" fmla="*/ 0 h 2186384"/>
              <a:gd name="connsiteX4" fmla="*/ 12254953 w 12254953"/>
              <a:gd name="connsiteY4" fmla="*/ 2631 h 2186384"/>
              <a:gd name="connsiteX5" fmla="*/ 12254953 w 12254953"/>
              <a:gd name="connsiteY5" fmla="*/ 2186384 h 2186384"/>
              <a:gd name="connsiteX6" fmla="*/ 0 w 12254953"/>
              <a:gd name="connsiteY6" fmla="*/ 2186384 h 2186384"/>
              <a:gd name="connsiteX7" fmla="*/ 0 w 12254953"/>
              <a:gd name="connsiteY7" fmla="*/ 2631 h 21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073251" y="4902259"/>
            <a:ext cx="603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商业融资计划书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3942633" y="5724510"/>
            <a:ext cx="4230309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适用于投资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合作企业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000"/>
                            </p:stCondLst>
                            <p:childTnLst>
                              <p:par>
                                <p:cTn id="1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950"/>
                            </p:stCondLst>
                            <p:childTnLst>
                              <p:par>
                                <p:cTn id="1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 animBg="1"/>
      <p:bldP spid="33" grpId="0"/>
      <p:bldP spid="34" grpId="0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4089" y="4437112"/>
            <a:ext cx="902735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5175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546" y="3097348"/>
            <a:ext cx="5473008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7587" y="3097348"/>
            <a:ext cx="5473009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76" y="356247"/>
            <a:ext cx="789510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25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圆角矩形 10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5" name="燕尾形 10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燕尾形 10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9" name="燕尾形 10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燕尾形 10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燕尾形 1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公司简介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49115" y="1291178"/>
            <a:ext cx="3769590" cy="4730110"/>
            <a:chOff x="1665167" y="1192314"/>
            <a:chExt cx="3769590" cy="4730110"/>
          </a:xfrm>
        </p:grpSpPr>
        <p:sp>
          <p:nvSpPr>
            <p:cNvPr id="40" name="圆角矩形 39"/>
            <p:cNvSpPr/>
            <p:nvPr/>
          </p:nvSpPr>
          <p:spPr>
            <a:xfrm>
              <a:off x="1665167" y="1267297"/>
              <a:ext cx="3769590" cy="4655127"/>
            </a:xfrm>
            <a:prstGeom prst="roundRect">
              <a:avLst>
                <a:gd name="adj" fmla="val 4670"/>
              </a:avLst>
            </a:prstGeom>
            <a:solidFill>
              <a:schemeClr val="bg1">
                <a:lumMod val="75000"/>
              </a:schemeClr>
            </a:solidFill>
            <a:ln w="22225">
              <a:noFill/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884385" y="1437511"/>
              <a:ext cx="3331153" cy="4156364"/>
            </a:xfrm>
            <a:prstGeom prst="roundRect">
              <a:avLst>
                <a:gd name="adj" fmla="val 0"/>
              </a:avLst>
            </a:prstGeom>
            <a:gradFill>
              <a:gsLst>
                <a:gs pos="52000">
                  <a:srgbClr val="F4F4F4"/>
                </a:gs>
                <a:gs pos="0">
                  <a:schemeClr val="bg1"/>
                </a:gs>
                <a:gs pos="100000">
                  <a:srgbClr val="E2E2E2"/>
                </a:gs>
              </a:gsLst>
              <a:lin ang="0" scaled="0"/>
            </a:gra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965492" y="1519709"/>
              <a:ext cx="3168938" cy="213302"/>
              <a:chOff x="2149634" y="1165384"/>
              <a:chExt cx="3485832" cy="234632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1496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2510879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9" name="椭圆 68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872123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233367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3594612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955856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4317101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78345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5039590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4008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3" name="组合 72"/>
            <p:cNvGrpSpPr/>
            <p:nvPr/>
          </p:nvGrpSpPr>
          <p:grpSpPr>
            <a:xfrm>
              <a:off x="2020452" y="1192314"/>
              <a:ext cx="86065" cy="440911"/>
              <a:chOff x="2244442" y="772895"/>
              <a:chExt cx="94671" cy="485002"/>
            </a:xfrm>
          </p:grpSpPr>
          <p:sp>
            <p:nvSpPr>
              <p:cNvPr id="74" name="圆角矩形 73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2350139" y="1192314"/>
              <a:ext cx="86065" cy="440911"/>
              <a:chOff x="2244442" y="772895"/>
              <a:chExt cx="94671" cy="485002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2679826" y="1192314"/>
              <a:ext cx="86065" cy="440911"/>
              <a:chOff x="2244442" y="772895"/>
              <a:chExt cx="94671" cy="485002"/>
            </a:xfrm>
          </p:grpSpPr>
          <p:sp>
            <p:nvSpPr>
              <p:cNvPr id="80" name="圆角矩形 79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3009512" y="1192314"/>
              <a:ext cx="86065" cy="440911"/>
              <a:chOff x="2244442" y="772895"/>
              <a:chExt cx="94671" cy="485002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339200" y="1192314"/>
              <a:ext cx="86065" cy="440911"/>
              <a:chOff x="2244442" y="772895"/>
              <a:chExt cx="94671" cy="485002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668886" y="1192314"/>
              <a:ext cx="86065" cy="440911"/>
              <a:chOff x="2244442" y="772895"/>
              <a:chExt cx="94671" cy="485002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3998573" y="1192314"/>
              <a:ext cx="86065" cy="440911"/>
              <a:chOff x="2244442" y="772895"/>
              <a:chExt cx="94671" cy="485002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4328260" y="1192314"/>
              <a:ext cx="86065" cy="440911"/>
              <a:chOff x="2244442" y="772895"/>
              <a:chExt cx="94671" cy="485002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4657947" y="1192314"/>
              <a:ext cx="86065" cy="440911"/>
              <a:chOff x="2244442" y="772895"/>
              <a:chExt cx="94671" cy="485002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4987634" y="1192314"/>
              <a:ext cx="86065" cy="440911"/>
              <a:chOff x="2244442" y="772895"/>
              <a:chExt cx="94671" cy="485002"/>
            </a:xfrm>
          </p:grpSpPr>
          <p:sp>
            <p:nvSpPr>
              <p:cNvPr id="101" name="圆角矩形 100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圆角矩形 10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51" name="圆角矩形 150"/>
          <p:cNvSpPr/>
          <p:nvPr/>
        </p:nvSpPr>
        <p:spPr>
          <a:xfrm>
            <a:off x="5345430" y="1536375"/>
            <a:ext cx="5744421" cy="4156364"/>
          </a:xfrm>
          <a:prstGeom prst="roundRect">
            <a:avLst>
              <a:gd name="adj" fmla="val 0"/>
            </a:avLst>
          </a:prstGeom>
          <a:gradFill>
            <a:gsLst>
              <a:gs pos="52000">
                <a:srgbClr val="F4F4F4"/>
              </a:gs>
              <a:gs pos="0">
                <a:schemeClr val="bg1"/>
              </a:gs>
              <a:gs pos="100000">
                <a:srgbClr val="E2E2E2"/>
              </a:gs>
            </a:gsLst>
            <a:lin ang="0" scaled="0"/>
          </a:gradFill>
          <a:ln w="25400">
            <a:noFill/>
          </a:ln>
          <a:effectLst>
            <a:outerShdw blurRad="177800" dist="889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7096" y="1988840"/>
            <a:ext cx="2857371" cy="162571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3822476" y="3720831"/>
            <a:ext cx="1301991" cy="812858"/>
          </a:xfrm>
          <a:prstGeom prst="rect">
            <a:avLst/>
          </a:prstGeom>
          <a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TextBox 153"/>
          <p:cNvSpPr txBox="1"/>
          <p:nvPr/>
        </p:nvSpPr>
        <p:spPr>
          <a:xfrm>
            <a:off x="2137146" y="4255348"/>
            <a:ext cx="40758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我们一起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创作企业的辉煌，</a:t>
            </a:r>
            <a:r>
              <a:rPr lang="en-US" altLang="zh-CN" sz="28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一起实现我们的理想奋斗。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47"/>
          <p:cNvSpPr>
            <a:spLocks noChangeArrowheads="1"/>
          </p:cNvSpPr>
          <p:nvPr/>
        </p:nvSpPr>
        <p:spPr bwMode="auto">
          <a:xfrm>
            <a:off x="5665539" y="2338727"/>
            <a:ext cx="5232871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奥运会开幕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兴建，是设计作品交易平台，主要经营正版设计稿，正版摄影图，正版插画，正版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模型，正版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58" name="矩形 3"/>
          <p:cNvSpPr>
            <a:spLocks noChangeArrowheads="1"/>
          </p:cNvSpPr>
          <p:nvPr/>
        </p:nvSpPr>
        <p:spPr bwMode="auto">
          <a:xfrm>
            <a:off x="5682063" y="1988840"/>
            <a:ext cx="1061815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</a:p>
        </p:txBody>
      </p:sp>
      <p:sp>
        <p:nvSpPr>
          <p:cNvPr id="161" name="矩形 47"/>
          <p:cNvSpPr>
            <a:spLocks noChangeArrowheads="1"/>
          </p:cNvSpPr>
          <p:nvPr/>
        </p:nvSpPr>
        <p:spPr bwMode="auto">
          <a:xfrm>
            <a:off x="5665540" y="3795867"/>
            <a:ext cx="5232870" cy="157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、交流层面之服务 相比于网络相册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．交易层面之服务 　在愉快交流的基础上，我们为用图者和设计师之间架设起一座桥梁，提供服务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3"/>
          <p:cNvSpPr>
            <a:spLocks noChangeArrowheads="1"/>
          </p:cNvSpPr>
          <p:nvPr/>
        </p:nvSpPr>
        <p:spPr bwMode="auto">
          <a:xfrm>
            <a:off x="5682063" y="3429000"/>
            <a:ext cx="1061815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服务概览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" grpId="0"/>
      <p:bldP spid="151" grpId="0" animBg="1"/>
      <p:bldP spid="15" grpId="0" animBg="1"/>
      <p:bldP spid="153" grpId="0" animBg="1"/>
      <p:bldP spid="154" grpId="0"/>
      <p:bldP spid="157" grpId="0"/>
      <p:bldP spid="158" grpId="0"/>
      <p:bldP spid="161" grpId="0"/>
      <p:bldP spid="1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" fmla="*/ 825137 w 2293257"/>
                <a:gd name="connsiteY0" fmla="*/ 0 h 1658620"/>
                <a:gd name="connsiteX1" fmla="*/ 2293257 w 2293257"/>
                <a:gd name="connsiteY1" fmla="*/ 1353820 h 1658620"/>
                <a:gd name="connsiteX2" fmla="*/ 914400 w 2293257"/>
                <a:gd name="connsiteY2" fmla="*/ 1658620 h 1658620"/>
                <a:gd name="connsiteX3" fmla="*/ 0 w 2293257"/>
                <a:gd name="connsiteY3" fmla="*/ 802277 h 1658620"/>
                <a:gd name="connsiteX4" fmla="*/ 825137 w 2293257"/>
                <a:gd name="connsiteY4" fmla="*/ 0 h 1658620"/>
                <a:gd name="connsiteX0" fmla="*/ 825137 w 2209437"/>
                <a:gd name="connsiteY0" fmla="*/ 0 h 1658620"/>
                <a:gd name="connsiteX1" fmla="*/ 2209437 w 2209437"/>
                <a:gd name="connsiteY1" fmla="*/ 1376680 h 1658620"/>
                <a:gd name="connsiteX2" fmla="*/ 914400 w 2209437"/>
                <a:gd name="connsiteY2" fmla="*/ 1658620 h 1658620"/>
                <a:gd name="connsiteX3" fmla="*/ 0 w 2209437"/>
                <a:gd name="connsiteY3" fmla="*/ 802277 h 1658620"/>
                <a:gd name="connsiteX4" fmla="*/ 825137 w 2209437"/>
                <a:gd name="connsiteY4" fmla="*/ 0 h 1658620"/>
                <a:gd name="connsiteX0" fmla="*/ 817517 w 2209437"/>
                <a:gd name="connsiteY0" fmla="*/ 0 h 1643380"/>
                <a:gd name="connsiteX1" fmla="*/ 2209437 w 2209437"/>
                <a:gd name="connsiteY1" fmla="*/ 1361440 h 1643380"/>
                <a:gd name="connsiteX2" fmla="*/ 914400 w 2209437"/>
                <a:gd name="connsiteY2" fmla="*/ 1643380 h 1643380"/>
                <a:gd name="connsiteX3" fmla="*/ 0 w 2209437"/>
                <a:gd name="connsiteY3" fmla="*/ 787037 h 1643380"/>
                <a:gd name="connsiteX4" fmla="*/ 817517 w 2209437"/>
                <a:gd name="connsiteY4" fmla="*/ 0 h 164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" fmla="*/ 0 w 1242060"/>
                <a:gd name="connsiteY0" fmla="*/ 0 h 1463040"/>
                <a:gd name="connsiteX1" fmla="*/ 1242060 w 1242060"/>
                <a:gd name="connsiteY1" fmla="*/ 1234440 h 1463040"/>
                <a:gd name="connsiteX2" fmla="*/ 236220 w 1242060"/>
                <a:gd name="connsiteY2" fmla="*/ 1463040 h 1463040"/>
                <a:gd name="connsiteX3" fmla="*/ 0 w 1242060"/>
                <a:gd name="connsiteY3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" fmla="*/ 1276350 w 2133600"/>
                <a:gd name="connsiteY0" fmla="*/ 76200 h 1885950"/>
                <a:gd name="connsiteX1" fmla="*/ 2133600 w 2133600"/>
                <a:gd name="connsiteY1" fmla="*/ 933450 h 1885950"/>
                <a:gd name="connsiteX2" fmla="*/ 1181100 w 2133600"/>
                <a:gd name="connsiteY2" fmla="*/ 1885950 h 1885950"/>
                <a:gd name="connsiteX3" fmla="*/ 0 w 2133600"/>
                <a:gd name="connsiteY3" fmla="*/ 1457325 h 1885950"/>
                <a:gd name="connsiteX4" fmla="*/ 123825 w 2133600"/>
                <a:gd name="connsiteY4" fmla="*/ 381000 h 1885950"/>
                <a:gd name="connsiteX5" fmla="*/ 352425 w 2133600"/>
                <a:gd name="connsiteY5" fmla="*/ 142875 h 1885950"/>
                <a:gd name="connsiteX6" fmla="*/ 666750 w 2133600"/>
                <a:gd name="connsiteY6" fmla="*/ 85725 h 1885950"/>
                <a:gd name="connsiteX7" fmla="*/ 933450 w 2133600"/>
                <a:gd name="connsiteY7" fmla="*/ 0 h 1885950"/>
                <a:gd name="connsiteX8" fmla="*/ 1276350 w 2133600"/>
                <a:gd name="connsiteY8" fmla="*/ 76200 h 1885950"/>
                <a:gd name="connsiteX0" fmla="*/ 1152525 w 2009775"/>
                <a:gd name="connsiteY0" fmla="*/ 76200 h 1885950"/>
                <a:gd name="connsiteX1" fmla="*/ 2009775 w 2009775"/>
                <a:gd name="connsiteY1" fmla="*/ 933450 h 1885950"/>
                <a:gd name="connsiteX2" fmla="*/ 1057275 w 2009775"/>
                <a:gd name="connsiteY2" fmla="*/ 1885950 h 1885950"/>
                <a:gd name="connsiteX3" fmla="*/ 0 w 2009775"/>
                <a:gd name="connsiteY3" fmla="*/ 381000 h 1885950"/>
                <a:gd name="connsiteX4" fmla="*/ 228600 w 2009775"/>
                <a:gd name="connsiteY4" fmla="*/ 142875 h 1885950"/>
                <a:gd name="connsiteX5" fmla="*/ 542925 w 2009775"/>
                <a:gd name="connsiteY5" fmla="*/ 85725 h 1885950"/>
                <a:gd name="connsiteX6" fmla="*/ 809625 w 2009775"/>
                <a:gd name="connsiteY6" fmla="*/ 0 h 1885950"/>
                <a:gd name="connsiteX7" fmla="*/ 1152525 w 2009775"/>
                <a:gd name="connsiteY7" fmla="*/ 76200 h 1885950"/>
                <a:gd name="connsiteX0" fmla="*/ 1152525 w 2009775"/>
                <a:gd name="connsiteY0" fmla="*/ 76200 h 1885950"/>
                <a:gd name="connsiteX1" fmla="*/ 2009775 w 2009775"/>
                <a:gd name="connsiteY1" fmla="*/ 933450 h 1885950"/>
                <a:gd name="connsiteX2" fmla="*/ 1057275 w 2009775"/>
                <a:gd name="connsiteY2" fmla="*/ 1885950 h 1885950"/>
                <a:gd name="connsiteX3" fmla="*/ 88900 w 2009775"/>
                <a:gd name="connsiteY3" fmla="*/ 936625 h 1885950"/>
                <a:gd name="connsiteX4" fmla="*/ 0 w 2009775"/>
                <a:gd name="connsiteY4" fmla="*/ 381000 h 1885950"/>
                <a:gd name="connsiteX5" fmla="*/ 228600 w 2009775"/>
                <a:gd name="connsiteY5" fmla="*/ 142875 h 1885950"/>
                <a:gd name="connsiteX6" fmla="*/ 542925 w 2009775"/>
                <a:gd name="connsiteY6" fmla="*/ 85725 h 1885950"/>
                <a:gd name="connsiteX7" fmla="*/ 809625 w 2009775"/>
                <a:gd name="connsiteY7" fmla="*/ 0 h 1885950"/>
                <a:gd name="connsiteX8" fmla="*/ 1152525 w 2009775"/>
                <a:gd name="connsiteY8" fmla="*/ 76200 h 1885950"/>
                <a:gd name="connsiteX0" fmla="*/ 1152525 w 2009775"/>
                <a:gd name="connsiteY0" fmla="*/ 76200 h 1885950"/>
                <a:gd name="connsiteX1" fmla="*/ 2009775 w 2009775"/>
                <a:gd name="connsiteY1" fmla="*/ 933450 h 1885950"/>
                <a:gd name="connsiteX2" fmla="*/ 1057275 w 2009775"/>
                <a:gd name="connsiteY2" fmla="*/ 1885950 h 1885950"/>
                <a:gd name="connsiteX3" fmla="*/ 88900 w 2009775"/>
                <a:gd name="connsiteY3" fmla="*/ 936625 h 1885950"/>
                <a:gd name="connsiteX4" fmla="*/ 0 w 2009775"/>
                <a:gd name="connsiteY4" fmla="*/ 381000 h 1885950"/>
                <a:gd name="connsiteX5" fmla="*/ 228600 w 2009775"/>
                <a:gd name="connsiteY5" fmla="*/ 142875 h 1885950"/>
                <a:gd name="connsiteX6" fmla="*/ 542925 w 2009775"/>
                <a:gd name="connsiteY6" fmla="*/ 85725 h 1885950"/>
                <a:gd name="connsiteX7" fmla="*/ 809625 w 2009775"/>
                <a:gd name="connsiteY7" fmla="*/ 0 h 1885950"/>
                <a:gd name="connsiteX8" fmla="*/ 1152525 w 2009775"/>
                <a:gd name="connsiteY8" fmla="*/ 7620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1196340 w 1501140"/>
                <a:gd name="connsiteY6" fmla="*/ 2072640 h 2118360"/>
                <a:gd name="connsiteX7" fmla="*/ 1013460 w 1501140"/>
                <a:gd name="connsiteY7" fmla="*/ 2080260 h 2118360"/>
                <a:gd name="connsiteX8" fmla="*/ 800100 w 1501140"/>
                <a:gd name="connsiteY8" fmla="*/ 1996440 h 2118360"/>
                <a:gd name="connsiteX9" fmla="*/ 38100 w 1501140"/>
                <a:gd name="connsiteY9" fmla="*/ 2118360 h 2118360"/>
                <a:gd name="connsiteX10" fmla="*/ 205740 w 1501140"/>
                <a:gd name="connsiteY10" fmla="*/ 1546860 h 2118360"/>
                <a:gd name="connsiteX11" fmla="*/ 0 w 1501140"/>
                <a:gd name="connsiteY11" fmla="*/ 914400 h 2118360"/>
                <a:gd name="connsiteX12" fmla="*/ 190500 w 1501140"/>
                <a:gd name="connsiteY12" fmla="*/ 381000 h 2118360"/>
                <a:gd name="connsiteX13" fmla="*/ 464820 w 1501140"/>
                <a:gd name="connsiteY13" fmla="*/ 106680 h 2118360"/>
                <a:gd name="connsiteX14" fmla="*/ 701040 w 1501140"/>
                <a:gd name="connsiteY14" fmla="*/ 15240 h 2118360"/>
                <a:gd name="connsiteX15" fmla="*/ 929640 w 1501140"/>
                <a:gd name="connsiteY15" fmla="*/ 0 h 2118360"/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196340 w 1501140"/>
                <a:gd name="connsiteY5" fmla="*/ 2072640 h 2118360"/>
                <a:gd name="connsiteX6" fmla="*/ 1013460 w 1501140"/>
                <a:gd name="connsiteY6" fmla="*/ 2080260 h 2118360"/>
                <a:gd name="connsiteX7" fmla="*/ 800100 w 1501140"/>
                <a:gd name="connsiteY7" fmla="*/ 1996440 h 2118360"/>
                <a:gd name="connsiteX8" fmla="*/ 38100 w 1501140"/>
                <a:gd name="connsiteY8" fmla="*/ 2118360 h 2118360"/>
                <a:gd name="connsiteX9" fmla="*/ 205740 w 1501140"/>
                <a:gd name="connsiteY9" fmla="*/ 1546860 h 2118360"/>
                <a:gd name="connsiteX10" fmla="*/ 0 w 1501140"/>
                <a:gd name="connsiteY10" fmla="*/ 914400 h 2118360"/>
                <a:gd name="connsiteX11" fmla="*/ 190500 w 1501140"/>
                <a:gd name="connsiteY11" fmla="*/ 381000 h 2118360"/>
                <a:gd name="connsiteX12" fmla="*/ 464820 w 1501140"/>
                <a:gd name="connsiteY12" fmla="*/ 106680 h 2118360"/>
                <a:gd name="connsiteX13" fmla="*/ 701040 w 1501140"/>
                <a:gd name="connsiteY13" fmla="*/ 15240 h 2118360"/>
                <a:gd name="connsiteX14" fmla="*/ 929640 w 1501140"/>
                <a:gd name="connsiteY14" fmla="*/ 0 h 2118360"/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1196340 w 1501140"/>
                <a:gd name="connsiteY4" fmla="*/ 2072640 h 2118360"/>
                <a:gd name="connsiteX5" fmla="*/ 1013460 w 1501140"/>
                <a:gd name="connsiteY5" fmla="*/ 2080260 h 2118360"/>
                <a:gd name="connsiteX6" fmla="*/ 800100 w 1501140"/>
                <a:gd name="connsiteY6" fmla="*/ 1996440 h 2118360"/>
                <a:gd name="connsiteX7" fmla="*/ 38100 w 1501140"/>
                <a:gd name="connsiteY7" fmla="*/ 2118360 h 2118360"/>
                <a:gd name="connsiteX8" fmla="*/ 205740 w 1501140"/>
                <a:gd name="connsiteY8" fmla="*/ 1546860 h 2118360"/>
                <a:gd name="connsiteX9" fmla="*/ 0 w 1501140"/>
                <a:gd name="connsiteY9" fmla="*/ 914400 h 2118360"/>
                <a:gd name="connsiteX10" fmla="*/ 190500 w 1501140"/>
                <a:gd name="connsiteY10" fmla="*/ 381000 h 2118360"/>
                <a:gd name="connsiteX11" fmla="*/ 464820 w 1501140"/>
                <a:gd name="connsiteY11" fmla="*/ 106680 h 2118360"/>
                <a:gd name="connsiteX12" fmla="*/ 701040 w 1501140"/>
                <a:gd name="connsiteY12" fmla="*/ 15240 h 2118360"/>
                <a:gd name="connsiteX13" fmla="*/ 929640 w 1501140"/>
                <a:gd name="connsiteY13" fmla="*/ 0 h 2118360"/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1196340 w 1501140"/>
                <a:gd name="connsiteY3" fmla="*/ 2072640 h 2118360"/>
                <a:gd name="connsiteX4" fmla="*/ 1013460 w 1501140"/>
                <a:gd name="connsiteY4" fmla="*/ 2080260 h 2118360"/>
                <a:gd name="connsiteX5" fmla="*/ 800100 w 1501140"/>
                <a:gd name="connsiteY5" fmla="*/ 1996440 h 2118360"/>
                <a:gd name="connsiteX6" fmla="*/ 38100 w 1501140"/>
                <a:gd name="connsiteY6" fmla="*/ 2118360 h 2118360"/>
                <a:gd name="connsiteX7" fmla="*/ 205740 w 1501140"/>
                <a:gd name="connsiteY7" fmla="*/ 1546860 h 2118360"/>
                <a:gd name="connsiteX8" fmla="*/ 0 w 1501140"/>
                <a:gd name="connsiteY8" fmla="*/ 914400 h 2118360"/>
                <a:gd name="connsiteX9" fmla="*/ 190500 w 1501140"/>
                <a:gd name="connsiteY9" fmla="*/ 381000 h 2118360"/>
                <a:gd name="connsiteX10" fmla="*/ 464820 w 1501140"/>
                <a:gd name="connsiteY10" fmla="*/ 106680 h 2118360"/>
                <a:gd name="connsiteX11" fmla="*/ 701040 w 1501140"/>
                <a:gd name="connsiteY11" fmla="*/ 15240 h 2118360"/>
                <a:gd name="connsiteX12" fmla="*/ 929640 w 1501140"/>
                <a:gd name="connsiteY12" fmla="*/ 0 h 2118360"/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1196340 w 1501140"/>
                <a:gd name="connsiteY2" fmla="*/ 2072640 h 2118360"/>
                <a:gd name="connsiteX3" fmla="*/ 1013460 w 1501140"/>
                <a:gd name="connsiteY3" fmla="*/ 2080260 h 2118360"/>
                <a:gd name="connsiteX4" fmla="*/ 800100 w 1501140"/>
                <a:gd name="connsiteY4" fmla="*/ 1996440 h 2118360"/>
                <a:gd name="connsiteX5" fmla="*/ 38100 w 1501140"/>
                <a:gd name="connsiteY5" fmla="*/ 2118360 h 2118360"/>
                <a:gd name="connsiteX6" fmla="*/ 205740 w 1501140"/>
                <a:gd name="connsiteY6" fmla="*/ 1546860 h 2118360"/>
                <a:gd name="connsiteX7" fmla="*/ 0 w 1501140"/>
                <a:gd name="connsiteY7" fmla="*/ 914400 h 2118360"/>
                <a:gd name="connsiteX8" fmla="*/ 190500 w 1501140"/>
                <a:gd name="connsiteY8" fmla="*/ 381000 h 2118360"/>
                <a:gd name="connsiteX9" fmla="*/ 464820 w 1501140"/>
                <a:gd name="connsiteY9" fmla="*/ 106680 h 2118360"/>
                <a:gd name="connsiteX10" fmla="*/ 701040 w 1501140"/>
                <a:gd name="connsiteY10" fmla="*/ 15240 h 2118360"/>
                <a:gd name="connsiteX11" fmla="*/ 929640 w 1501140"/>
                <a:gd name="connsiteY11" fmla="*/ 0 h 2118360"/>
                <a:gd name="connsiteX0" fmla="*/ 929640 w 1661160"/>
                <a:gd name="connsiteY0" fmla="*/ 0 h 2179320"/>
                <a:gd name="connsiteX1" fmla="*/ 1501140 w 1661160"/>
                <a:gd name="connsiteY1" fmla="*/ 571500 h 2179320"/>
                <a:gd name="connsiteX2" fmla="*/ 1661160 w 1661160"/>
                <a:gd name="connsiteY2" fmla="*/ 2179320 h 2179320"/>
                <a:gd name="connsiteX3" fmla="*/ 1013460 w 1661160"/>
                <a:gd name="connsiteY3" fmla="*/ 2080260 h 2179320"/>
                <a:gd name="connsiteX4" fmla="*/ 800100 w 1661160"/>
                <a:gd name="connsiteY4" fmla="*/ 1996440 h 2179320"/>
                <a:gd name="connsiteX5" fmla="*/ 38100 w 1661160"/>
                <a:gd name="connsiteY5" fmla="*/ 2118360 h 2179320"/>
                <a:gd name="connsiteX6" fmla="*/ 205740 w 1661160"/>
                <a:gd name="connsiteY6" fmla="*/ 1546860 h 2179320"/>
                <a:gd name="connsiteX7" fmla="*/ 0 w 1661160"/>
                <a:gd name="connsiteY7" fmla="*/ 914400 h 2179320"/>
                <a:gd name="connsiteX8" fmla="*/ 190500 w 1661160"/>
                <a:gd name="connsiteY8" fmla="*/ 381000 h 2179320"/>
                <a:gd name="connsiteX9" fmla="*/ 464820 w 1661160"/>
                <a:gd name="connsiteY9" fmla="*/ 106680 h 2179320"/>
                <a:gd name="connsiteX10" fmla="*/ 701040 w 1661160"/>
                <a:gd name="connsiteY10" fmla="*/ 15240 h 2179320"/>
                <a:gd name="connsiteX11" fmla="*/ 929640 w 1661160"/>
                <a:gd name="connsiteY11" fmla="*/ 0 h 2179320"/>
                <a:gd name="connsiteX0" fmla="*/ 929640 w 1737360"/>
                <a:gd name="connsiteY0" fmla="*/ 0 h 2240280"/>
                <a:gd name="connsiteX1" fmla="*/ 1501140 w 1737360"/>
                <a:gd name="connsiteY1" fmla="*/ 571500 h 2240280"/>
                <a:gd name="connsiteX2" fmla="*/ 1737360 w 1737360"/>
                <a:gd name="connsiteY2" fmla="*/ 2240280 h 2240280"/>
                <a:gd name="connsiteX3" fmla="*/ 1013460 w 1737360"/>
                <a:gd name="connsiteY3" fmla="*/ 2080260 h 2240280"/>
                <a:gd name="connsiteX4" fmla="*/ 800100 w 1737360"/>
                <a:gd name="connsiteY4" fmla="*/ 1996440 h 2240280"/>
                <a:gd name="connsiteX5" fmla="*/ 38100 w 1737360"/>
                <a:gd name="connsiteY5" fmla="*/ 2118360 h 2240280"/>
                <a:gd name="connsiteX6" fmla="*/ 205740 w 1737360"/>
                <a:gd name="connsiteY6" fmla="*/ 1546860 h 2240280"/>
                <a:gd name="connsiteX7" fmla="*/ 0 w 1737360"/>
                <a:gd name="connsiteY7" fmla="*/ 914400 h 2240280"/>
                <a:gd name="connsiteX8" fmla="*/ 190500 w 1737360"/>
                <a:gd name="connsiteY8" fmla="*/ 381000 h 2240280"/>
                <a:gd name="connsiteX9" fmla="*/ 464820 w 1737360"/>
                <a:gd name="connsiteY9" fmla="*/ 106680 h 2240280"/>
                <a:gd name="connsiteX10" fmla="*/ 701040 w 1737360"/>
                <a:gd name="connsiteY10" fmla="*/ 15240 h 2240280"/>
                <a:gd name="connsiteX11" fmla="*/ 929640 w 1737360"/>
                <a:gd name="connsiteY11" fmla="*/ 0 h 224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" fmla="*/ 91440 w 723484"/>
                <a:gd name="connsiteY0" fmla="*/ 0 h 1988820"/>
                <a:gd name="connsiteX1" fmla="*/ 701040 w 723484"/>
                <a:gd name="connsiteY1" fmla="*/ 594360 h 1988820"/>
                <a:gd name="connsiteX2" fmla="*/ 579120 w 723484"/>
                <a:gd name="connsiteY2" fmla="*/ 1676400 h 1988820"/>
                <a:gd name="connsiteX3" fmla="*/ 106680 w 723484"/>
                <a:gd name="connsiteY3" fmla="*/ 1988820 h 1988820"/>
                <a:gd name="connsiteX4" fmla="*/ 0 w 723484"/>
                <a:gd name="connsiteY4" fmla="*/ 861060 h 1988820"/>
                <a:gd name="connsiteX5" fmla="*/ 91440 w 723484"/>
                <a:gd name="connsiteY5" fmla="*/ 0 h 1988820"/>
                <a:gd name="connsiteX0" fmla="*/ 91440 w 716648"/>
                <a:gd name="connsiteY0" fmla="*/ 0 h 1988820"/>
                <a:gd name="connsiteX1" fmla="*/ 693420 w 716648"/>
                <a:gd name="connsiteY1" fmla="*/ 655320 h 1988820"/>
                <a:gd name="connsiteX2" fmla="*/ 579120 w 716648"/>
                <a:gd name="connsiteY2" fmla="*/ 1676400 h 1988820"/>
                <a:gd name="connsiteX3" fmla="*/ 106680 w 716648"/>
                <a:gd name="connsiteY3" fmla="*/ 1988820 h 1988820"/>
                <a:gd name="connsiteX4" fmla="*/ 0 w 716648"/>
                <a:gd name="connsiteY4" fmla="*/ 861060 h 1988820"/>
                <a:gd name="connsiteX5" fmla="*/ 91440 w 716648"/>
                <a:gd name="connsiteY5" fmla="*/ 0 h 1988820"/>
                <a:gd name="connsiteX0" fmla="*/ 91440 w 739505"/>
                <a:gd name="connsiteY0" fmla="*/ 0 h 1988820"/>
                <a:gd name="connsiteX1" fmla="*/ 693420 w 739505"/>
                <a:gd name="connsiteY1" fmla="*/ 655320 h 1988820"/>
                <a:gd name="connsiteX2" fmla="*/ 670560 w 739505"/>
                <a:gd name="connsiteY2" fmla="*/ 1615440 h 1988820"/>
                <a:gd name="connsiteX3" fmla="*/ 106680 w 739505"/>
                <a:gd name="connsiteY3" fmla="*/ 1988820 h 1988820"/>
                <a:gd name="connsiteX4" fmla="*/ 0 w 739505"/>
                <a:gd name="connsiteY4" fmla="*/ 861060 h 1988820"/>
                <a:gd name="connsiteX5" fmla="*/ 91440 w 739505"/>
                <a:gd name="connsiteY5" fmla="*/ 0 h 1988820"/>
                <a:gd name="connsiteX0" fmla="*/ 91440 w 723978"/>
                <a:gd name="connsiteY0" fmla="*/ 0 h 1988820"/>
                <a:gd name="connsiteX1" fmla="*/ 670560 w 723978"/>
                <a:gd name="connsiteY1" fmla="*/ 701040 h 1988820"/>
                <a:gd name="connsiteX2" fmla="*/ 670560 w 723978"/>
                <a:gd name="connsiteY2" fmla="*/ 1615440 h 1988820"/>
                <a:gd name="connsiteX3" fmla="*/ 106680 w 723978"/>
                <a:gd name="connsiteY3" fmla="*/ 1988820 h 1988820"/>
                <a:gd name="connsiteX4" fmla="*/ 0 w 723978"/>
                <a:gd name="connsiteY4" fmla="*/ 861060 h 1988820"/>
                <a:gd name="connsiteX5" fmla="*/ 91440 w 723978"/>
                <a:gd name="connsiteY5" fmla="*/ 0 h 19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" fmla="*/ 982886 w 1383327"/>
                <a:gd name="connsiteY0" fmla="*/ 3543487 h 3594532"/>
                <a:gd name="connsiteX1" fmla="*/ 573311 w 1383327"/>
                <a:gd name="connsiteY1" fmla="*/ 3553012 h 3594532"/>
                <a:gd name="connsiteX2" fmla="*/ 373286 w 1383327"/>
                <a:gd name="connsiteY2" fmla="*/ 3038662 h 3594532"/>
                <a:gd name="connsiteX3" fmla="*/ 725711 w 1383327"/>
                <a:gd name="connsiteY3" fmla="*/ 2343337 h 3594532"/>
                <a:gd name="connsiteX4" fmla="*/ 539021 w 1383327"/>
                <a:gd name="connsiteY4" fmla="*/ 1884232 h 3594532"/>
                <a:gd name="connsiteX5" fmla="*/ 1811 w 1383327"/>
                <a:gd name="connsiteY5" fmla="*/ 1809937 h 3594532"/>
                <a:gd name="connsiteX6" fmla="*/ 373286 w 1383327"/>
                <a:gd name="connsiteY6" fmla="*/ 1705162 h 3594532"/>
                <a:gd name="connsiteX7" fmla="*/ 620936 w 1383327"/>
                <a:gd name="connsiteY7" fmla="*/ 1838512 h 3594532"/>
                <a:gd name="connsiteX8" fmla="*/ 668561 w 1383327"/>
                <a:gd name="connsiteY8" fmla="*/ 1609912 h 3594532"/>
                <a:gd name="connsiteX9" fmla="*/ 801911 w 1383327"/>
                <a:gd name="connsiteY9" fmla="*/ 1295587 h 3594532"/>
                <a:gd name="connsiteX10" fmla="*/ 744761 w 1383327"/>
                <a:gd name="connsiteY10" fmla="*/ 771712 h 3594532"/>
                <a:gd name="connsiteX11" fmla="*/ 516161 w 1383327"/>
                <a:gd name="connsiteY11" fmla="*/ 628837 h 3594532"/>
                <a:gd name="connsiteX12" fmla="*/ 668561 w 1383327"/>
                <a:gd name="connsiteY12" fmla="*/ 628837 h 3594532"/>
                <a:gd name="connsiteX13" fmla="*/ 744761 w 1383327"/>
                <a:gd name="connsiteY13" fmla="*/ 714562 h 3594532"/>
                <a:gd name="connsiteX14" fmla="*/ 849536 w 1383327"/>
                <a:gd name="connsiteY14" fmla="*/ 187 h 3594532"/>
                <a:gd name="connsiteX15" fmla="*/ 811436 w 1383327"/>
                <a:gd name="connsiteY15" fmla="*/ 647887 h 3594532"/>
                <a:gd name="connsiteX16" fmla="*/ 887636 w 1383327"/>
                <a:gd name="connsiteY16" fmla="*/ 1038412 h 3594532"/>
                <a:gd name="connsiteX17" fmla="*/ 916211 w 1383327"/>
                <a:gd name="connsiteY17" fmla="*/ 1286062 h 3594532"/>
                <a:gd name="connsiteX18" fmla="*/ 1087661 w 1383327"/>
                <a:gd name="connsiteY18" fmla="*/ 1152712 h 3594532"/>
                <a:gd name="connsiteX19" fmla="*/ 1316261 w 1383327"/>
                <a:gd name="connsiteY19" fmla="*/ 1133662 h 3594532"/>
                <a:gd name="connsiteX20" fmla="*/ 1068611 w 1383327"/>
                <a:gd name="connsiteY20" fmla="*/ 1190812 h 3594532"/>
                <a:gd name="connsiteX21" fmla="*/ 859061 w 1383327"/>
                <a:gd name="connsiteY21" fmla="*/ 1495612 h 3594532"/>
                <a:gd name="connsiteX22" fmla="*/ 801911 w 1383327"/>
                <a:gd name="connsiteY22" fmla="*/ 1857562 h 3594532"/>
                <a:gd name="connsiteX23" fmla="*/ 954311 w 1383327"/>
                <a:gd name="connsiteY23" fmla="*/ 2314762 h 3594532"/>
                <a:gd name="connsiteX24" fmla="*/ 878111 w 1383327"/>
                <a:gd name="connsiteY24" fmla="*/ 2552887 h 3594532"/>
                <a:gd name="connsiteX25" fmla="*/ 1192436 w 1383327"/>
                <a:gd name="connsiteY25" fmla="*/ 2495737 h 3594532"/>
                <a:gd name="connsiteX26" fmla="*/ 1382936 w 1383327"/>
                <a:gd name="connsiteY26" fmla="*/ 2590987 h 3594532"/>
                <a:gd name="connsiteX27" fmla="*/ 1144811 w 1383327"/>
                <a:gd name="connsiteY27" fmla="*/ 2533837 h 3594532"/>
                <a:gd name="connsiteX28" fmla="*/ 811436 w 1383327"/>
                <a:gd name="connsiteY28" fmla="*/ 2695762 h 3594532"/>
                <a:gd name="connsiteX29" fmla="*/ 668561 w 1383327"/>
                <a:gd name="connsiteY29" fmla="*/ 3048187 h 3594532"/>
                <a:gd name="connsiteX30" fmla="*/ 897161 w 1383327"/>
                <a:gd name="connsiteY30" fmla="*/ 3381562 h 3594532"/>
                <a:gd name="connsiteX31" fmla="*/ 982886 w 1383327"/>
                <a:gd name="connsiteY31" fmla="*/ 3543487 h 3594532"/>
                <a:gd name="connsiteX0" fmla="*/ 982886 w 1383327"/>
                <a:gd name="connsiteY0" fmla="*/ 3543487 h 3594532"/>
                <a:gd name="connsiteX1" fmla="*/ 573311 w 1383327"/>
                <a:gd name="connsiteY1" fmla="*/ 3553012 h 3594532"/>
                <a:gd name="connsiteX2" fmla="*/ 373286 w 1383327"/>
                <a:gd name="connsiteY2" fmla="*/ 3038662 h 3594532"/>
                <a:gd name="connsiteX3" fmla="*/ 725711 w 1383327"/>
                <a:gd name="connsiteY3" fmla="*/ 2343337 h 3594532"/>
                <a:gd name="connsiteX4" fmla="*/ 539021 w 1383327"/>
                <a:gd name="connsiteY4" fmla="*/ 1884232 h 3594532"/>
                <a:gd name="connsiteX5" fmla="*/ 1811 w 1383327"/>
                <a:gd name="connsiteY5" fmla="*/ 1809937 h 3594532"/>
                <a:gd name="connsiteX6" fmla="*/ 373286 w 1383327"/>
                <a:gd name="connsiteY6" fmla="*/ 1705162 h 3594532"/>
                <a:gd name="connsiteX7" fmla="*/ 620936 w 1383327"/>
                <a:gd name="connsiteY7" fmla="*/ 1838512 h 3594532"/>
                <a:gd name="connsiteX8" fmla="*/ 668561 w 1383327"/>
                <a:gd name="connsiteY8" fmla="*/ 1609912 h 3594532"/>
                <a:gd name="connsiteX9" fmla="*/ 801911 w 1383327"/>
                <a:gd name="connsiteY9" fmla="*/ 1295587 h 3594532"/>
                <a:gd name="connsiteX10" fmla="*/ 744761 w 1383327"/>
                <a:gd name="connsiteY10" fmla="*/ 771712 h 3594532"/>
                <a:gd name="connsiteX11" fmla="*/ 516161 w 1383327"/>
                <a:gd name="connsiteY11" fmla="*/ 628837 h 3594532"/>
                <a:gd name="connsiteX12" fmla="*/ 668561 w 1383327"/>
                <a:gd name="connsiteY12" fmla="*/ 628837 h 3594532"/>
                <a:gd name="connsiteX13" fmla="*/ 744761 w 1383327"/>
                <a:gd name="connsiteY13" fmla="*/ 714562 h 3594532"/>
                <a:gd name="connsiteX14" fmla="*/ 849536 w 1383327"/>
                <a:gd name="connsiteY14" fmla="*/ 187 h 3594532"/>
                <a:gd name="connsiteX15" fmla="*/ 811436 w 1383327"/>
                <a:gd name="connsiteY15" fmla="*/ 647887 h 3594532"/>
                <a:gd name="connsiteX16" fmla="*/ 887636 w 1383327"/>
                <a:gd name="connsiteY16" fmla="*/ 1038412 h 3594532"/>
                <a:gd name="connsiteX17" fmla="*/ 916211 w 1383327"/>
                <a:gd name="connsiteY17" fmla="*/ 1286062 h 3594532"/>
                <a:gd name="connsiteX18" fmla="*/ 1087661 w 1383327"/>
                <a:gd name="connsiteY18" fmla="*/ 1152712 h 3594532"/>
                <a:gd name="connsiteX19" fmla="*/ 1316261 w 1383327"/>
                <a:gd name="connsiteY19" fmla="*/ 1133662 h 3594532"/>
                <a:gd name="connsiteX20" fmla="*/ 1068611 w 1383327"/>
                <a:gd name="connsiteY20" fmla="*/ 1190812 h 3594532"/>
                <a:gd name="connsiteX21" fmla="*/ 859061 w 1383327"/>
                <a:gd name="connsiteY21" fmla="*/ 1495612 h 3594532"/>
                <a:gd name="connsiteX22" fmla="*/ 801911 w 1383327"/>
                <a:gd name="connsiteY22" fmla="*/ 1857562 h 3594532"/>
                <a:gd name="connsiteX23" fmla="*/ 954311 w 1383327"/>
                <a:gd name="connsiteY23" fmla="*/ 2314762 h 3594532"/>
                <a:gd name="connsiteX24" fmla="*/ 878111 w 1383327"/>
                <a:gd name="connsiteY24" fmla="*/ 2552887 h 3594532"/>
                <a:gd name="connsiteX25" fmla="*/ 1192436 w 1383327"/>
                <a:gd name="connsiteY25" fmla="*/ 2495737 h 3594532"/>
                <a:gd name="connsiteX26" fmla="*/ 1382936 w 1383327"/>
                <a:gd name="connsiteY26" fmla="*/ 2590987 h 3594532"/>
                <a:gd name="connsiteX27" fmla="*/ 1144811 w 1383327"/>
                <a:gd name="connsiteY27" fmla="*/ 2533837 h 3594532"/>
                <a:gd name="connsiteX28" fmla="*/ 811436 w 1383327"/>
                <a:gd name="connsiteY28" fmla="*/ 2695762 h 3594532"/>
                <a:gd name="connsiteX29" fmla="*/ 668561 w 1383327"/>
                <a:gd name="connsiteY29" fmla="*/ 3048187 h 3594532"/>
                <a:gd name="connsiteX30" fmla="*/ 897161 w 1383327"/>
                <a:gd name="connsiteY30" fmla="*/ 3381562 h 3594532"/>
                <a:gd name="connsiteX31" fmla="*/ 982886 w 1383327"/>
                <a:gd name="connsiteY31" fmla="*/ 3543487 h 3594532"/>
                <a:gd name="connsiteX0" fmla="*/ 1005643 w 1406084"/>
                <a:gd name="connsiteY0" fmla="*/ 3543487 h 3594532"/>
                <a:gd name="connsiteX1" fmla="*/ 596068 w 1406084"/>
                <a:gd name="connsiteY1" fmla="*/ 3553012 h 3594532"/>
                <a:gd name="connsiteX2" fmla="*/ 396043 w 1406084"/>
                <a:gd name="connsiteY2" fmla="*/ 3038662 h 3594532"/>
                <a:gd name="connsiteX3" fmla="*/ 748468 w 1406084"/>
                <a:gd name="connsiteY3" fmla="*/ 2343337 h 3594532"/>
                <a:gd name="connsiteX4" fmla="*/ 561778 w 1406084"/>
                <a:gd name="connsiteY4" fmla="*/ 1884232 h 3594532"/>
                <a:gd name="connsiteX5" fmla="*/ 1708 w 1406084"/>
                <a:gd name="connsiteY5" fmla="*/ 1832797 h 3594532"/>
                <a:gd name="connsiteX6" fmla="*/ 396043 w 1406084"/>
                <a:gd name="connsiteY6" fmla="*/ 1705162 h 3594532"/>
                <a:gd name="connsiteX7" fmla="*/ 643693 w 1406084"/>
                <a:gd name="connsiteY7" fmla="*/ 1838512 h 3594532"/>
                <a:gd name="connsiteX8" fmla="*/ 691318 w 1406084"/>
                <a:gd name="connsiteY8" fmla="*/ 1609912 h 3594532"/>
                <a:gd name="connsiteX9" fmla="*/ 824668 w 1406084"/>
                <a:gd name="connsiteY9" fmla="*/ 1295587 h 3594532"/>
                <a:gd name="connsiteX10" fmla="*/ 767518 w 1406084"/>
                <a:gd name="connsiteY10" fmla="*/ 771712 h 3594532"/>
                <a:gd name="connsiteX11" fmla="*/ 538918 w 1406084"/>
                <a:gd name="connsiteY11" fmla="*/ 628837 h 3594532"/>
                <a:gd name="connsiteX12" fmla="*/ 691318 w 1406084"/>
                <a:gd name="connsiteY12" fmla="*/ 628837 h 3594532"/>
                <a:gd name="connsiteX13" fmla="*/ 767518 w 1406084"/>
                <a:gd name="connsiteY13" fmla="*/ 714562 h 3594532"/>
                <a:gd name="connsiteX14" fmla="*/ 872293 w 1406084"/>
                <a:gd name="connsiteY14" fmla="*/ 187 h 3594532"/>
                <a:gd name="connsiteX15" fmla="*/ 834193 w 1406084"/>
                <a:gd name="connsiteY15" fmla="*/ 647887 h 3594532"/>
                <a:gd name="connsiteX16" fmla="*/ 910393 w 1406084"/>
                <a:gd name="connsiteY16" fmla="*/ 1038412 h 3594532"/>
                <a:gd name="connsiteX17" fmla="*/ 938968 w 1406084"/>
                <a:gd name="connsiteY17" fmla="*/ 1286062 h 3594532"/>
                <a:gd name="connsiteX18" fmla="*/ 1110418 w 1406084"/>
                <a:gd name="connsiteY18" fmla="*/ 1152712 h 3594532"/>
                <a:gd name="connsiteX19" fmla="*/ 1339018 w 1406084"/>
                <a:gd name="connsiteY19" fmla="*/ 1133662 h 3594532"/>
                <a:gd name="connsiteX20" fmla="*/ 1091368 w 1406084"/>
                <a:gd name="connsiteY20" fmla="*/ 1190812 h 3594532"/>
                <a:gd name="connsiteX21" fmla="*/ 881818 w 1406084"/>
                <a:gd name="connsiteY21" fmla="*/ 1495612 h 3594532"/>
                <a:gd name="connsiteX22" fmla="*/ 824668 w 1406084"/>
                <a:gd name="connsiteY22" fmla="*/ 1857562 h 3594532"/>
                <a:gd name="connsiteX23" fmla="*/ 977068 w 1406084"/>
                <a:gd name="connsiteY23" fmla="*/ 2314762 h 3594532"/>
                <a:gd name="connsiteX24" fmla="*/ 900868 w 1406084"/>
                <a:gd name="connsiteY24" fmla="*/ 2552887 h 3594532"/>
                <a:gd name="connsiteX25" fmla="*/ 1215193 w 1406084"/>
                <a:gd name="connsiteY25" fmla="*/ 2495737 h 3594532"/>
                <a:gd name="connsiteX26" fmla="*/ 1405693 w 1406084"/>
                <a:gd name="connsiteY26" fmla="*/ 2590987 h 3594532"/>
                <a:gd name="connsiteX27" fmla="*/ 1167568 w 1406084"/>
                <a:gd name="connsiteY27" fmla="*/ 2533837 h 3594532"/>
                <a:gd name="connsiteX28" fmla="*/ 834193 w 1406084"/>
                <a:gd name="connsiteY28" fmla="*/ 2695762 h 3594532"/>
                <a:gd name="connsiteX29" fmla="*/ 691318 w 1406084"/>
                <a:gd name="connsiteY29" fmla="*/ 3048187 h 3594532"/>
                <a:gd name="connsiteX30" fmla="*/ 919918 w 1406084"/>
                <a:gd name="connsiteY30" fmla="*/ 3381562 h 3594532"/>
                <a:gd name="connsiteX31" fmla="*/ 1005643 w 1406084"/>
                <a:gd name="connsiteY31" fmla="*/ 3543487 h 3594532"/>
                <a:gd name="connsiteX0" fmla="*/ 1003993 w 1404434"/>
                <a:gd name="connsiteY0" fmla="*/ 3543487 h 3594532"/>
                <a:gd name="connsiteX1" fmla="*/ 594418 w 1404434"/>
                <a:gd name="connsiteY1" fmla="*/ 3553012 h 3594532"/>
                <a:gd name="connsiteX2" fmla="*/ 394393 w 1404434"/>
                <a:gd name="connsiteY2" fmla="*/ 3038662 h 3594532"/>
                <a:gd name="connsiteX3" fmla="*/ 746818 w 1404434"/>
                <a:gd name="connsiteY3" fmla="*/ 2343337 h 3594532"/>
                <a:gd name="connsiteX4" fmla="*/ 560128 w 1404434"/>
                <a:gd name="connsiteY4" fmla="*/ 1884232 h 3594532"/>
                <a:gd name="connsiteX5" fmla="*/ 58 w 1404434"/>
                <a:gd name="connsiteY5" fmla="*/ 1832797 h 3594532"/>
                <a:gd name="connsiteX6" fmla="*/ 394393 w 1404434"/>
                <a:gd name="connsiteY6" fmla="*/ 1705162 h 3594532"/>
                <a:gd name="connsiteX7" fmla="*/ 642043 w 1404434"/>
                <a:gd name="connsiteY7" fmla="*/ 1838512 h 3594532"/>
                <a:gd name="connsiteX8" fmla="*/ 689668 w 1404434"/>
                <a:gd name="connsiteY8" fmla="*/ 1609912 h 3594532"/>
                <a:gd name="connsiteX9" fmla="*/ 823018 w 1404434"/>
                <a:gd name="connsiteY9" fmla="*/ 1295587 h 3594532"/>
                <a:gd name="connsiteX10" fmla="*/ 765868 w 1404434"/>
                <a:gd name="connsiteY10" fmla="*/ 771712 h 3594532"/>
                <a:gd name="connsiteX11" fmla="*/ 537268 w 1404434"/>
                <a:gd name="connsiteY11" fmla="*/ 628837 h 3594532"/>
                <a:gd name="connsiteX12" fmla="*/ 689668 w 1404434"/>
                <a:gd name="connsiteY12" fmla="*/ 628837 h 3594532"/>
                <a:gd name="connsiteX13" fmla="*/ 765868 w 1404434"/>
                <a:gd name="connsiteY13" fmla="*/ 714562 h 3594532"/>
                <a:gd name="connsiteX14" fmla="*/ 870643 w 1404434"/>
                <a:gd name="connsiteY14" fmla="*/ 187 h 3594532"/>
                <a:gd name="connsiteX15" fmla="*/ 832543 w 1404434"/>
                <a:gd name="connsiteY15" fmla="*/ 647887 h 3594532"/>
                <a:gd name="connsiteX16" fmla="*/ 908743 w 1404434"/>
                <a:gd name="connsiteY16" fmla="*/ 1038412 h 3594532"/>
                <a:gd name="connsiteX17" fmla="*/ 937318 w 1404434"/>
                <a:gd name="connsiteY17" fmla="*/ 1286062 h 3594532"/>
                <a:gd name="connsiteX18" fmla="*/ 1108768 w 1404434"/>
                <a:gd name="connsiteY18" fmla="*/ 1152712 h 3594532"/>
                <a:gd name="connsiteX19" fmla="*/ 1337368 w 1404434"/>
                <a:gd name="connsiteY19" fmla="*/ 1133662 h 3594532"/>
                <a:gd name="connsiteX20" fmla="*/ 1089718 w 1404434"/>
                <a:gd name="connsiteY20" fmla="*/ 1190812 h 3594532"/>
                <a:gd name="connsiteX21" fmla="*/ 880168 w 1404434"/>
                <a:gd name="connsiteY21" fmla="*/ 1495612 h 3594532"/>
                <a:gd name="connsiteX22" fmla="*/ 823018 w 1404434"/>
                <a:gd name="connsiteY22" fmla="*/ 1857562 h 3594532"/>
                <a:gd name="connsiteX23" fmla="*/ 975418 w 1404434"/>
                <a:gd name="connsiteY23" fmla="*/ 2314762 h 3594532"/>
                <a:gd name="connsiteX24" fmla="*/ 899218 w 1404434"/>
                <a:gd name="connsiteY24" fmla="*/ 2552887 h 3594532"/>
                <a:gd name="connsiteX25" fmla="*/ 1213543 w 1404434"/>
                <a:gd name="connsiteY25" fmla="*/ 2495737 h 3594532"/>
                <a:gd name="connsiteX26" fmla="*/ 1404043 w 1404434"/>
                <a:gd name="connsiteY26" fmla="*/ 2590987 h 3594532"/>
                <a:gd name="connsiteX27" fmla="*/ 1165918 w 1404434"/>
                <a:gd name="connsiteY27" fmla="*/ 2533837 h 3594532"/>
                <a:gd name="connsiteX28" fmla="*/ 832543 w 1404434"/>
                <a:gd name="connsiteY28" fmla="*/ 2695762 h 3594532"/>
                <a:gd name="connsiteX29" fmla="*/ 689668 w 1404434"/>
                <a:gd name="connsiteY29" fmla="*/ 3048187 h 3594532"/>
                <a:gd name="connsiteX30" fmla="*/ 918268 w 1404434"/>
                <a:gd name="connsiteY30" fmla="*/ 3381562 h 3594532"/>
                <a:gd name="connsiteX31" fmla="*/ 1003993 w 1404434"/>
                <a:gd name="connsiteY31" fmla="*/ 3543487 h 3594532"/>
                <a:gd name="connsiteX0" fmla="*/ 1003993 w 1404434"/>
                <a:gd name="connsiteY0" fmla="*/ 3543487 h 3559332"/>
                <a:gd name="connsiteX1" fmla="*/ 594418 w 1404434"/>
                <a:gd name="connsiteY1" fmla="*/ 3553012 h 3559332"/>
                <a:gd name="connsiteX2" fmla="*/ 394393 w 1404434"/>
                <a:gd name="connsiteY2" fmla="*/ 3038662 h 3559332"/>
                <a:gd name="connsiteX3" fmla="*/ 746818 w 1404434"/>
                <a:gd name="connsiteY3" fmla="*/ 2343337 h 3559332"/>
                <a:gd name="connsiteX4" fmla="*/ 560128 w 1404434"/>
                <a:gd name="connsiteY4" fmla="*/ 1884232 h 3559332"/>
                <a:gd name="connsiteX5" fmla="*/ 58 w 1404434"/>
                <a:gd name="connsiteY5" fmla="*/ 1832797 h 3559332"/>
                <a:gd name="connsiteX6" fmla="*/ 394393 w 1404434"/>
                <a:gd name="connsiteY6" fmla="*/ 1705162 h 3559332"/>
                <a:gd name="connsiteX7" fmla="*/ 642043 w 1404434"/>
                <a:gd name="connsiteY7" fmla="*/ 1838512 h 3559332"/>
                <a:gd name="connsiteX8" fmla="*/ 689668 w 1404434"/>
                <a:gd name="connsiteY8" fmla="*/ 1609912 h 3559332"/>
                <a:gd name="connsiteX9" fmla="*/ 823018 w 1404434"/>
                <a:gd name="connsiteY9" fmla="*/ 1295587 h 3559332"/>
                <a:gd name="connsiteX10" fmla="*/ 765868 w 1404434"/>
                <a:gd name="connsiteY10" fmla="*/ 771712 h 3559332"/>
                <a:gd name="connsiteX11" fmla="*/ 537268 w 1404434"/>
                <a:gd name="connsiteY11" fmla="*/ 628837 h 3559332"/>
                <a:gd name="connsiteX12" fmla="*/ 689668 w 1404434"/>
                <a:gd name="connsiteY12" fmla="*/ 628837 h 3559332"/>
                <a:gd name="connsiteX13" fmla="*/ 765868 w 1404434"/>
                <a:gd name="connsiteY13" fmla="*/ 714562 h 3559332"/>
                <a:gd name="connsiteX14" fmla="*/ 870643 w 1404434"/>
                <a:gd name="connsiteY14" fmla="*/ 187 h 3559332"/>
                <a:gd name="connsiteX15" fmla="*/ 832543 w 1404434"/>
                <a:gd name="connsiteY15" fmla="*/ 647887 h 3559332"/>
                <a:gd name="connsiteX16" fmla="*/ 908743 w 1404434"/>
                <a:gd name="connsiteY16" fmla="*/ 1038412 h 3559332"/>
                <a:gd name="connsiteX17" fmla="*/ 937318 w 1404434"/>
                <a:gd name="connsiteY17" fmla="*/ 1286062 h 3559332"/>
                <a:gd name="connsiteX18" fmla="*/ 1108768 w 1404434"/>
                <a:gd name="connsiteY18" fmla="*/ 1152712 h 3559332"/>
                <a:gd name="connsiteX19" fmla="*/ 1337368 w 1404434"/>
                <a:gd name="connsiteY19" fmla="*/ 1133662 h 3559332"/>
                <a:gd name="connsiteX20" fmla="*/ 1089718 w 1404434"/>
                <a:gd name="connsiteY20" fmla="*/ 1190812 h 3559332"/>
                <a:gd name="connsiteX21" fmla="*/ 880168 w 1404434"/>
                <a:gd name="connsiteY21" fmla="*/ 1495612 h 3559332"/>
                <a:gd name="connsiteX22" fmla="*/ 823018 w 1404434"/>
                <a:gd name="connsiteY22" fmla="*/ 1857562 h 3559332"/>
                <a:gd name="connsiteX23" fmla="*/ 975418 w 1404434"/>
                <a:gd name="connsiteY23" fmla="*/ 2314762 h 3559332"/>
                <a:gd name="connsiteX24" fmla="*/ 899218 w 1404434"/>
                <a:gd name="connsiteY24" fmla="*/ 2552887 h 3559332"/>
                <a:gd name="connsiteX25" fmla="*/ 1213543 w 1404434"/>
                <a:gd name="connsiteY25" fmla="*/ 2495737 h 3559332"/>
                <a:gd name="connsiteX26" fmla="*/ 1404043 w 1404434"/>
                <a:gd name="connsiteY26" fmla="*/ 2590987 h 3559332"/>
                <a:gd name="connsiteX27" fmla="*/ 1165918 w 1404434"/>
                <a:gd name="connsiteY27" fmla="*/ 2533837 h 3559332"/>
                <a:gd name="connsiteX28" fmla="*/ 832543 w 1404434"/>
                <a:gd name="connsiteY28" fmla="*/ 2695762 h 3559332"/>
                <a:gd name="connsiteX29" fmla="*/ 689668 w 1404434"/>
                <a:gd name="connsiteY29" fmla="*/ 3048187 h 3559332"/>
                <a:gd name="connsiteX30" fmla="*/ 918268 w 1404434"/>
                <a:gd name="connsiteY30" fmla="*/ 3381562 h 3559332"/>
                <a:gd name="connsiteX31" fmla="*/ 1003993 w 1404434"/>
                <a:gd name="connsiteY31" fmla="*/ 3543487 h 3559332"/>
                <a:gd name="connsiteX0" fmla="*/ 1003993 w 1404434"/>
                <a:gd name="connsiteY0" fmla="*/ 3543487 h 3553018"/>
                <a:gd name="connsiteX1" fmla="*/ 594418 w 1404434"/>
                <a:gd name="connsiteY1" fmla="*/ 3553012 h 3553018"/>
                <a:gd name="connsiteX2" fmla="*/ 394393 w 1404434"/>
                <a:gd name="connsiteY2" fmla="*/ 3038662 h 3553018"/>
                <a:gd name="connsiteX3" fmla="*/ 746818 w 1404434"/>
                <a:gd name="connsiteY3" fmla="*/ 2343337 h 3553018"/>
                <a:gd name="connsiteX4" fmla="*/ 560128 w 1404434"/>
                <a:gd name="connsiteY4" fmla="*/ 1884232 h 3553018"/>
                <a:gd name="connsiteX5" fmla="*/ 58 w 1404434"/>
                <a:gd name="connsiteY5" fmla="*/ 1832797 h 3553018"/>
                <a:gd name="connsiteX6" fmla="*/ 394393 w 1404434"/>
                <a:gd name="connsiteY6" fmla="*/ 1705162 h 3553018"/>
                <a:gd name="connsiteX7" fmla="*/ 642043 w 1404434"/>
                <a:gd name="connsiteY7" fmla="*/ 1838512 h 3553018"/>
                <a:gd name="connsiteX8" fmla="*/ 689668 w 1404434"/>
                <a:gd name="connsiteY8" fmla="*/ 1609912 h 3553018"/>
                <a:gd name="connsiteX9" fmla="*/ 823018 w 1404434"/>
                <a:gd name="connsiteY9" fmla="*/ 1295587 h 3553018"/>
                <a:gd name="connsiteX10" fmla="*/ 765868 w 1404434"/>
                <a:gd name="connsiteY10" fmla="*/ 771712 h 3553018"/>
                <a:gd name="connsiteX11" fmla="*/ 537268 w 1404434"/>
                <a:gd name="connsiteY11" fmla="*/ 628837 h 3553018"/>
                <a:gd name="connsiteX12" fmla="*/ 689668 w 1404434"/>
                <a:gd name="connsiteY12" fmla="*/ 628837 h 3553018"/>
                <a:gd name="connsiteX13" fmla="*/ 765868 w 1404434"/>
                <a:gd name="connsiteY13" fmla="*/ 714562 h 3553018"/>
                <a:gd name="connsiteX14" fmla="*/ 870643 w 1404434"/>
                <a:gd name="connsiteY14" fmla="*/ 187 h 3553018"/>
                <a:gd name="connsiteX15" fmla="*/ 832543 w 1404434"/>
                <a:gd name="connsiteY15" fmla="*/ 647887 h 3553018"/>
                <a:gd name="connsiteX16" fmla="*/ 908743 w 1404434"/>
                <a:gd name="connsiteY16" fmla="*/ 1038412 h 3553018"/>
                <a:gd name="connsiteX17" fmla="*/ 937318 w 1404434"/>
                <a:gd name="connsiteY17" fmla="*/ 1286062 h 3553018"/>
                <a:gd name="connsiteX18" fmla="*/ 1108768 w 1404434"/>
                <a:gd name="connsiteY18" fmla="*/ 1152712 h 3553018"/>
                <a:gd name="connsiteX19" fmla="*/ 1337368 w 1404434"/>
                <a:gd name="connsiteY19" fmla="*/ 1133662 h 3553018"/>
                <a:gd name="connsiteX20" fmla="*/ 1089718 w 1404434"/>
                <a:gd name="connsiteY20" fmla="*/ 1190812 h 3553018"/>
                <a:gd name="connsiteX21" fmla="*/ 880168 w 1404434"/>
                <a:gd name="connsiteY21" fmla="*/ 1495612 h 3553018"/>
                <a:gd name="connsiteX22" fmla="*/ 823018 w 1404434"/>
                <a:gd name="connsiteY22" fmla="*/ 1857562 h 3553018"/>
                <a:gd name="connsiteX23" fmla="*/ 975418 w 1404434"/>
                <a:gd name="connsiteY23" fmla="*/ 2314762 h 3553018"/>
                <a:gd name="connsiteX24" fmla="*/ 899218 w 1404434"/>
                <a:gd name="connsiteY24" fmla="*/ 2552887 h 3553018"/>
                <a:gd name="connsiteX25" fmla="*/ 1213543 w 1404434"/>
                <a:gd name="connsiteY25" fmla="*/ 2495737 h 3553018"/>
                <a:gd name="connsiteX26" fmla="*/ 1404043 w 1404434"/>
                <a:gd name="connsiteY26" fmla="*/ 2590987 h 3553018"/>
                <a:gd name="connsiteX27" fmla="*/ 1165918 w 1404434"/>
                <a:gd name="connsiteY27" fmla="*/ 2533837 h 3553018"/>
                <a:gd name="connsiteX28" fmla="*/ 832543 w 1404434"/>
                <a:gd name="connsiteY28" fmla="*/ 2695762 h 3553018"/>
                <a:gd name="connsiteX29" fmla="*/ 689668 w 1404434"/>
                <a:gd name="connsiteY29" fmla="*/ 3048187 h 3553018"/>
                <a:gd name="connsiteX30" fmla="*/ 918268 w 1404434"/>
                <a:gd name="connsiteY30" fmla="*/ 3381562 h 3553018"/>
                <a:gd name="connsiteX31" fmla="*/ 1003993 w 1404434"/>
                <a:gd name="connsiteY31" fmla="*/ 3543487 h 3553018"/>
                <a:gd name="connsiteX0" fmla="*/ 1003993 w 1404434"/>
                <a:gd name="connsiteY0" fmla="*/ 3543487 h 3553025"/>
                <a:gd name="connsiteX1" fmla="*/ 594418 w 1404434"/>
                <a:gd name="connsiteY1" fmla="*/ 3553012 h 3553025"/>
                <a:gd name="connsiteX2" fmla="*/ 394393 w 1404434"/>
                <a:gd name="connsiteY2" fmla="*/ 3038662 h 3553025"/>
                <a:gd name="connsiteX3" fmla="*/ 746818 w 1404434"/>
                <a:gd name="connsiteY3" fmla="*/ 2343337 h 3553025"/>
                <a:gd name="connsiteX4" fmla="*/ 560128 w 1404434"/>
                <a:gd name="connsiteY4" fmla="*/ 1884232 h 3553025"/>
                <a:gd name="connsiteX5" fmla="*/ 58 w 1404434"/>
                <a:gd name="connsiteY5" fmla="*/ 1832797 h 3553025"/>
                <a:gd name="connsiteX6" fmla="*/ 394393 w 1404434"/>
                <a:gd name="connsiteY6" fmla="*/ 1705162 h 3553025"/>
                <a:gd name="connsiteX7" fmla="*/ 642043 w 1404434"/>
                <a:gd name="connsiteY7" fmla="*/ 1838512 h 3553025"/>
                <a:gd name="connsiteX8" fmla="*/ 689668 w 1404434"/>
                <a:gd name="connsiteY8" fmla="*/ 1609912 h 3553025"/>
                <a:gd name="connsiteX9" fmla="*/ 823018 w 1404434"/>
                <a:gd name="connsiteY9" fmla="*/ 1295587 h 3553025"/>
                <a:gd name="connsiteX10" fmla="*/ 765868 w 1404434"/>
                <a:gd name="connsiteY10" fmla="*/ 771712 h 3553025"/>
                <a:gd name="connsiteX11" fmla="*/ 537268 w 1404434"/>
                <a:gd name="connsiteY11" fmla="*/ 628837 h 3553025"/>
                <a:gd name="connsiteX12" fmla="*/ 689668 w 1404434"/>
                <a:gd name="connsiteY12" fmla="*/ 628837 h 3553025"/>
                <a:gd name="connsiteX13" fmla="*/ 765868 w 1404434"/>
                <a:gd name="connsiteY13" fmla="*/ 714562 h 3553025"/>
                <a:gd name="connsiteX14" fmla="*/ 870643 w 1404434"/>
                <a:gd name="connsiteY14" fmla="*/ 187 h 3553025"/>
                <a:gd name="connsiteX15" fmla="*/ 832543 w 1404434"/>
                <a:gd name="connsiteY15" fmla="*/ 647887 h 3553025"/>
                <a:gd name="connsiteX16" fmla="*/ 908743 w 1404434"/>
                <a:gd name="connsiteY16" fmla="*/ 1038412 h 3553025"/>
                <a:gd name="connsiteX17" fmla="*/ 937318 w 1404434"/>
                <a:gd name="connsiteY17" fmla="*/ 1286062 h 3553025"/>
                <a:gd name="connsiteX18" fmla="*/ 1108768 w 1404434"/>
                <a:gd name="connsiteY18" fmla="*/ 1152712 h 3553025"/>
                <a:gd name="connsiteX19" fmla="*/ 1337368 w 1404434"/>
                <a:gd name="connsiteY19" fmla="*/ 1133662 h 3553025"/>
                <a:gd name="connsiteX20" fmla="*/ 1089718 w 1404434"/>
                <a:gd name="connsiteY20" fmla="*/ 1190812 h 3553025"/>
                <a:gd name="connsiteX21" fmla="*/ 880168 w 1404434"/>
                <a:gd name="connsiteY21" fmla="*/ 1495612 h 3553025"/>
                <a:gd name="connsiteX22" fmla="*/ 823018 w 1404434"/>
                <a:gd name="connsiteY22" fmla="*/ 1857562 h 3553025"/>
                <a:gd name="connsiteX23" fmla="*/ 975418 w 1404434"/>
                <a:gd name="connsiteY23" fmla="*/ 2314762 h 3553025"/>
                <a:gd name="connsiteX24" fmla="*/ 899218 w 1404434"/>
                <a:gd name="connsiteY24" fmla="*/ 2552887 h 3553025"/>
                <a:gd name="connsiteX25" fmla="*/ 1213543 w 1404434"/>
                <a:gd name="connsiteY25" fmla="*/ 2495737 h 3553025"/>
                <a:gd name="connsiteX26" fmla="*/ 1404043 w 1404434"/>
                <a:gd name="connsiteY26" fmla="*/ 2590987 h 3553025"/>
                <a:gd name="connsiteX27" fmla="*/ 1165918 w 1404434"/>
                <a:gd name="connsiteY27" fmla="*/ 2533837 h 3553025"/>
                <a:gd name="connsiteX28" fmla="*/ 832543 w 1404434"/>
                <a:gd name="connsiteY28" fmla="*/ 2695762 h 3553025"/>
                <a:gd name="connsiteX29" fmla="*/ 689668 w 1404434"/>
                <a:gd name="connsiteY29" fmla="*/ 3048187 h 3553025"/>
                <a:gd name="connsiteX30" fmla="*/ 918268 w 1404434"/>
                <a:gd name="connsiteY30" fmla="*/ 3381562 h 3553025"/>
                <a:gd name="connsiteX31" fmla="*/ 1003993 w 1404434"/>
                <a:gd name="connsiteY31" fmla="*/ 3543487 h 3553025"/>
                <a:gd name="connsiteX0" fmla="*/ 1016693 w 1404434"/>
                <a:gd name="connsiteY0" fmla="*/ 3543487 h 3588988"/>
                <a:gd name="connsiteX1" fmla="*/ 594418 w 1404434"/>
                <a:gd name="connsiteY1" fmla="*/ 3553012 h 3588988"/>
                <a:gd name="connsiteX2" fmla="*/ 394393 w 1404434"/>
                <a:gd name="connsiteY2" fmla="*/ 3038662 h 3588988"/>
                <a:gd name="connsiteX3" fmla="*/ 746818 w 1404434"/>
                <a:gd name="connsiteY3" fmla="*/ 2343337 h 3588988"/>
                <a:gd name="connsiteX4" fmla="*/ 560128 w 1404434"/>
                <a:gd name="connsiteY4" fmla="*/ 1884232 h 3588988"/>
                <a:gd name="connsiteX5" fmla="*/ 58 w 1404434"/>
                <a:gd name="connsiteY5" fmla="*/ 1832797 h 3588988"/>
                <a:gd name="connsiteX6" fmla="*/ 394393 w 1404434"/>
                <a:gd name="connsiteY6" fmla="*/ 1705162 h 3588988"/>
                <a:gd name="connsiteX7" fmla="*/ 642043 w 1404434"/>
                <a:gd name="connsiteY7" fmla="*/ 1838512 h 3588988"/>
                <a:gd name="connsiteX8" fmla="*/ 689668 w 1404434"/>
                <a:gd name="connsiteY8" fmla="*/ 1609912 h 3588988"/>
                <a:gd name="connsiteX9" fmla="*/ 823018 w 1404434"/>
                <a:gd name="connsiteY9" fmla="*/ 1295587 h 3588988"/>
                <a:gd name="connsiteX10" fmla="*/ 765868 w 1404434"/>
                <a:gd name="connsiteY10" fmla="*/ 771712 h 3588988"/>
                <a:gd name="connsiteX11" fmla="*/ 537268 w 1404434"/>
                <a:gd name="connsiteY11" fmla="*/ 628837 h 3588988"/>
                <a:gd name="connsiteX12" fmla="*/ 689668 w 1404434"/>
                <a:gd name="connsiteY12" fmla="*/ 628837 h 3588988"/>
                <a:gd name="connsiteX13" fmla="*/ 765868 w 1404434"/>
                <a:gd name="connsiteY13" fmla="*/ 714562 h 3588988"/>
                <a:gd name="connsiteX14" fmla="*/ 870643 w 1404434"/>
                <a:gd name="connsiteY14" fmla="*/ 187 h 3588988"/>
                <a:gd name="connsiteX15" fmla="*/ 832543 w 1404434"/>
                <a:gd name="connsiteY15" fmla="*/ 647887 h 3588988"/>
                <a:gd name="connsiteX16" fmla="*/ 908743 w 1404434"/>
                <a:gd name="connsiteY16" fmla="*/ 1038412 h 3588988"/>
                <a:gd name="connsiteX17" fmla="*/ 937318 w 1404434"/>
                <a:gd name="connsiteY17" fmla="*/ 1286062 h 3588988"/>
                <a:gd name="connsiteX18" fmla="*/ 1108768 w 1404434"/>
                <a:gd name="connsiteY18" fmla="*/ 1152712 h 3588988"/>
                <a:gd name="connsiteX19" fmla="*/ 1337368 w 1404434"/>
                <a:gd name="connsiteY19" fmla="*/ 1133662 h 3588988"/>
                <a:gd name="connsiteX20" fmla="*/ 1089718 w 1404434"/>
                <a:gd name="connsiteY20" fmla="*/ 1190812 h 3588988"/>
                <a:gd name="connsiteX21" fmla="*/ 880168 w 1404434"/>
                <a:gd name="connsiteY21" fmla="*/ 1495612 h 3588988"/>
                <a:gd name="connsiteX22" fmla="*/ 823018 w 1404434"/>
                <a:gd name="connsiteY22" fmla="*/ 1857562 h 3588988"/>
                <a:gd name="connsiteX23" fmla="*/ 975418 w 1404434"/>
                <a:gd name="connsiteY23" fmla="*/ 2314762 h 3588988"/>
                <a:gd name="connsiteX24" fmla="*/ 899218 w 1404434"/>
                <a:gd name="connsiteY24" fmla="*/ 2552887 h 3588988"/>
                <a:gd name="connsiteX25" fmla="*/ 1213543 w 1404434"/>
                <a:gd name="connsiteY25" fmla="*/ 2495737 h 3588988"/>
                <a:gd name="connsiteX26" fmla="*/ 1404043 w 1404434"/>
                <a:gd name="connsiteY26" fmla="*/ 2590987 h 3588988"/>
                <a:gd name="connsiteX27" fmla="*/ 1165918 w 1404434"/>
                <a:gd name="connsiteY27" fmla="*/ 2533837 h 3588988"/>
                <a:gd name="connsiteX28" fmla="*/ 832543 w 1404434"/>
                <a:gd name="connsiteY28" fmla="*/ 2695762 h 3588988"/>
                <a:gd name="connsiteX29" fmla="*/ 689668 w 1404434"/>
                <a:gd name="connsiteY29" fmla="*/ 3048187 h 3588988"/>
                <a:gd name="connsiteX30" fmla="*/ 918268 w 1404434"/>
                <a:gd name="connsiteY30" fmla="*/ 3381562 h 3588988"/>
                <a:gd name="connsiteX31" fmla="*/ 1016693 w 1404434"/>
                <a:gd name="connsiteY31" fmla="*/ 3543487 h 3588988"/>
                <a:gd name="connsiteX0" fmla="*/ 1016693 w 1404434"/>
                <a:gd name="connsiteY0" fmla="*/ 3543487 h 3592198"/>
                <a:gd name="connsiteX1" fmla="*/ 591243 w 1404434"/>
                <a:gd name="connsiteY1" fmla="*/ 3549837 h 3592198"/>
                <a:gd name="connsiteX2" fmla="*/ 394393 w 1404434"/>
                <a:gd name="connsiteY2" fmla="*/ 3038662 h 3592198"/>
                <a:gd name="connsiteX3" fmla="*/ 746818 w 1404434"/>
                <a:gd name="connsiteY3" fmla="*/ 2343337 h 3592198"/>
                <a:gd name="connsiteX4" fmla="*/ 560128 w 1404434"/>
                <a:gd name="connsiteY4" fmla="*/ 1884232 h 3592198"/>
                <a:gd name="connsiteX5" fmla="*/ 58 w 1404434"/>
                <a:gd name="connsiteY5" fmla="*/ 1832797 h 3592198"/>
                <a:gd name="connsiteX6" fmla="*/ 394393 w 1404434"/>
                <a:gd name="connsiteY6" fmla="*/ 1705162 h 3592198"/>
                <a:gd name="connsiteX7" fmla="*/ 642043 w 1404434"/>
                <a:gd name="connsiteY7" fmla="*/ 1838512 h 3592198"/>
                <a:gd name="connsiteX8" fmla="*/ 689668 w 1404434"/>
                <a:gd name="connsiteY8" fmla="*/ 1609912 h 3592198"/>
                <a:gd name="connsiteX9" fmla="*/ 823018 w 1404434"/>
                <a:gd name="connsiteY9" fmla="*/ 1295587 h 3592198"/>
                <a:gd name="connsiteX10" fmla="*/ 765868 w 1404434"/>
                <a:gd name="connsiteY10" fmla="*/ 771712 h 3592198"/>
                <a:gd name="connsiteX11" fmla="*/ 537268 w 1404434"/>
                <a:gd name="connsiteY11" fmla="*/ 628837 h 3592198"/>
                <a:gd name="connsiteX12" fmla="*/ 689668 w 1404434"/>
                <a:gd name="connsiteY12" fmla="*/ 628837 h 3592198"/>
                <a:gd name="connsiteX13" fmla="*/ 765868 w 1404434"/>
                <a:gd name="connsiteY13" fmla="*/ 714562 h 3592198"/>
                <a:gd name="connsiteX14" fmla="*/ 870643 w 1404434"/>
                <a:gd name="connsiteY14" fmla="*/ 187 h 3592198"/>
                <a:gd name="connsiteX15" fmla="*/ 832543 w 1404434"/>
                <a:gd name="connsiteY15" fmla="*/ 647887 h 3592198"/>
                <a:gd name="connsiteX16" fmla="*/ 908743 w 1404434"/>
                <a:gd name="connsiteY16" fmla="*/ 1038412 h 3592198"/>
                <a:gd name="connsiteX17" fmla="*/ 937318 w 1404434"/>
                <a:gd name="connsiteY17" fmla="*/ 1286062 h 3592198"/>
                <a:gd name="connsiteX18" fmla="*/ 1108768 w 1404434"/>
                <a:gd name="connsiteY18" fmla="*/ 1152712 h 3592198"/>
                <a:gd name="connsiteX19" fmla="*/ 1337368 w 1404434"/>
                <a:gd name="connsiteY19" fmla="*/ 1133662 h 3592198"/>
                <a:gd name="connsiteX20" fmla="*/ 1089718 w 1404434"/>
                <a:gd name="connsiteY20" fmla="*/ 1190812 h 3592198"/>
                <a:gd name="connsiteX21" fmla="*/ 880168 w 1404434"/>
                <a:gd name="connsiteY21" fmla="*/ 1495612 h 3592198"/>
                <a:gd name="connsiteX22" fmla="*/ 823018 w 1404434"/>
                <a:gd name="connsiteY22" fmla="*/ 1857562 h 3592198"/>
                <a:gd name="connsiteX23" fmla="*/ 975418 w 1404434"/>
                <a:gd name="connsiteY23" fmla="*/ 2314762 h 3592198"/>
                <a:gd name="connsiteX24" fmla="*/ 899218 w 1404434"/>
                <a:gd name="connsiteY24" fmla="*/ 2552887 h 3592198"/>
                <a:gd name="connsiteX25" fmla="*/ 1213543 w 1404434"/>
                <a:gd name="connsiteY25" fmla="*/ 2495737 h 3592198"/>
                <a:gd name="connsiteX26" fmla="*/ 1404043 w 1404434"/>
                <a:gd name="connsiteY26" fmla="*/ 2590987 h 3592198"/>
                <a:gd name="connsiteX27" fmla="*/ 1165918 w 1404434"/>
                <a:gd name="connsiteY27" fmla="*/ 2533837 h 3592198"/>
                <a:gd name="connsiteX28" fmla="*/ 832543 w 1404434"/>
                <a:gd name="connsiteY28" fmla="*/ 2695762 h 3592198"/>
                <a:gd name="connsiteX29" fmla="*/ 689668 w 1404434"/>
                <a:gd name="connsiteY29" fmla="*/ 3048187 h 3592198"/>
                <a:gd name="connsiteX30" fmla="*/ 918268 w 1404434"/>
                <a:gd name="connsiteY30" fmla="*/ 3381562 h 3592198"/>
                <a:gd name="connsiteX31" fmla="*/ 1016693 w 1404434"/>
                <a:gd name="connsiteY31" fmla="*/ 3543487 h 3592198"/>
                <a:gd name="connsiteX0" fmla="*/ 1016693 w 1404434"/>
                <a:gd name="connsiteY0" fmla="*/ 3543487 h 3558296"/>
                <a:gd name="connsiteX1" fmla="*/ 591243 w 1404434"/>
                <a:gd name="connsiteY1" fmla="*/ 3549837 h 3558296"/>
                <a:gd name="connsiteX2" fmla="*/ 394393 w 1404434"/>
                <a:gd name="connsiteY2" fmla="*/ 3038662 h 3558296"/>
                <a:gd name="connsiteX3" fmla="*/ 746818 w 1404434"/>
                <a:gd name="connsiteY3" fmla="*/ 2343337 h 3558296"/>
                <a:gd name="connsiteX4" fmla="*/ 560128 w 1404434"/>
                <a:gd name="connsiteY4" fmla="*/ 1884232 h 3558296"/>
                <a:gd name="connsiteX5" fmla="*/ 58 w 1404434"/>
                <a:gd name="connsiteY5" fmla="*/ 1832797 h 3558296"/>
                <a:gd name="connsiteX6" fmla="*/ 394393 w 1404434"/>
                <a:gd name="connsiteY6" fmla="*/ 1705162 h 3558296"/>
                <a:gd name="connsiteX7" fmla="*/ 642043 w 1404434"/>
                <a:gd name="connsiteY7" fmla="*/ 1838512 h 3558296"/>
                <a:gd name="connsiteX8" fmla="*/ 689668 w 1404434"/>
                <a:gd name="connsiteY8" fmla="*/ 1609912 h 3558296"/>
                <a:gd name="connsiteX9" fmla="*/ 823018 w 1404434"/>
                <a:gd name="connsiteY9" fmla="*/ 1295587 h 3558296"/>
                <a:gd name="connsiteX10" fmla="*/ 765868 w 1404434"/>
                <a:gd name="connsiteY10" fmla="*/ 771712 h 3558296"/>
                <a:gd name="connsiteX11" fmla="*/ 537268 w 1404434"/>
                <a:gd name="connsiteY11" fmla="*/ 628837 h 3558296"/>
                <a:gd name="connsiteX12" fmla="*/ 689668 w 1404434"/>
                <a:gd name="connsiteY12" fmla="*/ 628837 h 3558296"/>
                <a:gd name="connsiteX13" fmla="*/ 765868 w 1404434"/>
                <a:gd name="connsiteY13" fmla="*/ 714562 h 3558296"/>
                <a:gd name="connsiteX14" fmla="*/ 870643 w 1404434"/>
                <a:gd name="connsiteY14" fmla="*/ 187 h 3558296"/>
                <a:gd name="connsiteX15" fmla="*/ 832543 w 1404434"/>
                <a:gd name="connsiteY15" fmla="*/ 647887 h 3558296"/>
                <a:gd name="connsiteX16" fmla="*/ 908743 w 1404434"/>
                <a:gd name="connsiteY16" fmla="*/ 1038412 h 3558296"/>
                <a:gd name="connsiteX17" fmla="*/ 937318 w 1404434"/>
                <a:gd name="connsiteY17" fmla="*/ 1286062 h 3558296"/>
                <a:gd name="connsiteX18" fmla="*/ 1108768 w 1404434"/>
                <a:gd name="connsiteY18" fmla="*/ 1152712 h 3558296"/>
                <a:gd name="connsiteX19" fmla="*/ 1337368 w 1404434"/>
                <a:gd name="connsiteY19" fmla="*/ 1133662 h 3558296"/>
                <a:gd name="connsiteX20" fmla="*/ 1089718 w 1404434"/>
                <a:gd name="connsiteY20" fmla="*/ 1190812 h 3558296"/>
                <a:gd name="connsiteX21" fmla="*/ 880168 w 1404434"/>
                <a:gd name="connsiteY21" fmla="*/ 1495612 h 3558296"/>
                <a:gd name="connsiteX22" fmla="*/ 823018 w 1404434"/>
                <a:gd name="connsiteY22" fmla="*/ 1857562 h 3558296"/>
                <a:gd name="connsiteX23" fmla="*/ 975418 w 1404434"/>
                <a:gd name="connsiteY23" fmla="*/ 2314762 h 3558296"/>
                <a:gd name="connsiteX24" fmla="*/ 899218 w 1404434"/>
                <a:gd name="connsiteY24" fmla="*/ 2552887 h 3558296"/>
                <a:gd name="connsiteX25" fmla="*/ 1213543 w 1404434"/>
                <a:gd name="connsiteY25" fmla="*/ 2495737 h 3558296"/>
                <a:gd name="connsiteX26" fmla="*/ 1404043 w 1404434"/>
                <a:gd name="connsiteY26" fmla="*/ 2590987 h 3558296"/>
                <a:gd name="connsiteX27" fmla="*/ 1165918 w 1404434"/>
                <a:gd name="connsiteY27" fmla="*/ 2533837 h 3558296"/>
                <a:gd name="connsiteX28" fmla="*/ 832543 w 1404434"/>
                <a:gd name="connsiteY28" fmla="*/ 2695762 h 3558296"/>
                <a:gd name="connsiteX29" fmla="*/ 689668 w 1404434"/>
                <a:gd name="connsiteY29" fmla="*/ 3048187 h 3558296"/>
                <a:gd name="connsiteX30" fmla="*/ 918268 w 1404434"/>
                <a:gd name="connsiteY30" fmla="*/ 3381562 h 3558296"/>
                <a:gd name="connsiteX31" fmla="*/ 1016693 w 1404434"/>
                <a:gd name="connsiteY31" fmla="*/ 3543487 h 3558296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434"/>
                <a:gd name="connsiteY0" fmla="*/ 3543487 h 3550128"/>
                <a:gd name="connsiteX1" fmla="*/ 591243 w 1404434"/>
                <a:gd name="connsiteY1" fmla="*/ 3549837 h 3550128"/>
                <a:gd name="connsiteX2" fmla="*/ 394393 w 1404434"/>
                <a:gd name="connsiteY2" fmla="*/ 3038662 h 3550128"/>
                <a:gd name="connsiteX3" fmla="*/ 746818 w 1404434"/>
                <a:gd name="connsiteY3" fmla="*/ 2343337 h 3550128"/>
                <a:gd name="connsiteX4" fmla="*/ 560128 w 1404434"/>
                <a:gd name="connsiteY4" fmla="*/ 1884232 h 3550128"/>
                <a:gd name="connsiteX5" fmla="*/ 58 w 1404434"/>
                <a:gd name="connsiteY5" fmla="*/ 1832797 h 3550128"/>
                <a:gd name="connsiteX6" fmla="*/ 394393 w 1404434"/>
                <a:gd name="connsiteY6" fmla="*/ 1705162 h 3550128"/>
                <a:gd name="connsiteX7" fmla="*/ 642043 w 1404434"/>
                <a:gd name="connsiteY7" fmla="*/ 1838512 h 3550128"/>
                <a:gd name="connsiteX8" fmla="*/ 689668 w 1404434"/>
                <a:gd name="connsiteY8" fmla="*/ 1609912 h 3550128"/>
                <a:gd name="connsiteX9" fmla="*/ 823018 w 1404434"/>
                <a:gd name="connsiteY9" fmla="*/ 1295587 h 3550128"/>
                <a:gd name="connsiteX10" fmla="*/ 765868 w 1404434"/>
                <a:gd name="connsiteY10" fmla="*/ 771712 h 3550128"/>
                <a:gd name="connsiteX11" fmla="*/ 537268 w 1404434"/>
                <a:gd name="connsiteY11" fmla="*/ 628837 h 3550128"/>
                <a:gd name="connsiteX12" fmla="*/ 689668 w 1404434"/>
                <a:gd name="connsiteY12" fmla="*/ 628837 h 3550128"/>
                <a:gd name="connsiteX13" fmla="*/ 765868 w 1404434"/>
                <a:gd name="connsiteY13" fmla="*/ 714562 h 3550128"/>
                <a:gd name="connsiteX14" fmla="*/ 870643 w 1404434"/>
                <a:gd name="connsiteY14" fmla="*/ 187 h 3550128"/>
                <a:gd name="connsiteX15" fmla="*/ 832543 w 1404434"/>
                <a:gd name="connsiteY15" fmla="*/ 647887 h 3550128"/>
                <a:gd name="connsiteX16" fmla="*/ 908743 w 1404434"/>
                <a:gd name="connsiteY16" fmla="*/ 1038412 h 3550128"/>
                <a:gd name="connsiteX17" fmla="*/ 937318 w 1404434"/>
                <a:gd name="connsiteY17" fmla="*/ 1286062 h 3550128"/>
                <a:gd name="connsiteX18" fmla="*/ 1108768 w 1404434"/>
                <a:gd name="connsiteY18" fmla="*/ 1152712 h 3550128"/>
                <a:gd name="connsiteX19" fmla="*/ 1337368 w 1404434"/>
                <a:gd name="connsiteY19" fmla="*/ 1133662 h 3550128"/>
                <a:gd name="connsiteX20" fmla="*/ 1089718 w 1404434"/>
                <a:gd name="connsiteY20" fmla="*/ 1190812 h 3550128"/>
                <a:gd name="connsiteX21" fmla="*/ 880168 w 1404434"/>
                <a:gd name="connsiteY21" fmla="*/ 1495612 h 3550128"/>
                <a:gd name="connsiteX22" fmla="*/ 823018 w 1404434"/>
                <a:gd name="connsiteY22" fmla="*/ 1857562 h 3550128"/>
                <a:gd name="connsiteX23" fmla="*/ 975418 w 1404434"/>
                <a:gd name="connsiteY23" fmla="*/ 2314762 h 3550128"/>
                <a:gd name="connsiteX24" fmla="*/ 899218 w 1404434"/>
                <a:gd name="connsiteY24" fmla="*/ 2552887 h 3550128"/>
                <a:gd name="connsiteX25" fmla="*/ 1213543 w 1404434"/>
                <a:gd name="connsiteY25" fmla="*/ 2495737 h 3550128"/>
                <a:gd name="connsiteX26" fmla="*/ 1404043 w 1404434"/>
                <a:gd name="connsiteY26" fmla="*/ 2590987 h 3550128"/>
                <a:gd name="connsiteX27" fmla="*/ 1165918 w 1404434"/>
                <a:gd name="connsiteY27" fmla="*/ 2533837 h 3550128"/>
                <a:gd name="connsiteX28" fmla="*/ 832543 w 1404434"/>
                <a:gd name="connsiteY28" fmla="*/ 2695762 h 3550128"/>
                <a:gd name="connsiteX29" fmla="*/ 689668 w 1404434"/>
                <a:gd name="connsiteY29" fmla="*/ 3048187 h 3550128"/>
                <a:gd name="connsiteX30" fmla="*/ 918268 w 1404434"/>
                <a:gd name="connsiteY30" fmla="*/ 3381562 h 3550128"/>
                <a:gd name="connsiteX31" fmla="*/ 1016693 w 1404434"/>
                <a:gd name="connsiteY31" fmla="*/ 3543487 h 3550128"/>
                <a:gd name="connsiteX0" fmla="*/ 1016693 w 1404387"/>
                <a:gd name="connsiteY0" fmla="*/ 3543487 h 3550128"/>
                <a:gd name="connsiteX1" fmla="*/ 591243 w 1404387"/>
                <a:gd name="connsiteY1" fmla="*/ 3549837 h 3550128"/>
                <a:gd name="connsiteX2" fmla="*/ 394393 w 1404387"/>
                <a:gd name="connsiteY2" fmla="*/ 3038662 h 3550128"/>
                <a:gd name="connsiteX3" fmla="*/ 746818 w 1404387"/>
                <a:gd name="connsiteY3" fmla="*/ 2343337 h 3550128"/>
                <a:gd name="connsiteX4" fmla="*/ 560128 w 1404387"/>
                <a:gd name="connsiteY4" fmla="*/ 1884232 h 3550128"/>
                <a:gd name="connsiteX5" fmla="*/ 58 w 1404387"/>
                <a:gd name="connsiteY5" fmla="*/ 1832797 h 3550128"/>
                <a:gd name="connsiteX6" fmla="*/ 394393 w 1404387"/>
                <a:gd name="connsiteY6" fmla="*/ 1705162 h 3550128"/>
                <a:gd name="connsiteX7" fmla="*/ 642043 w 1404387"/>
                <a:gd name="connsiteY7" fmla="*/ 1838512 h 3550128"/>
                <a:gd name="connsiteX8" fmla="*/ 689668 w 1404387"/>
                <a:gd name="connsiteY8" fmla="*/ 1609912 h 3550128"/>
                <a:gd name="connsiteX9" fmla="*/ 823018 w 1404387"/>
                <a:gd name="connsiteY9" fmla="*/ 1295587 h 3550128"/>
                <a:gd name="connsiteX10" fmla="*/ 765868 w 1404387"/>
                <a:gd name="connsiteY10" fmla="*/ 771712 h 3550128"/>
                <a:gd name="connsiteX11" fmla="*/ 537268 w 1404387"/>
                <a:gd name="connsiteY11" fmla="*/ 628837 h 3550128"/>
                <a:gd name="connsiteX12" fmla="*/ 689668 w 1404387"/>
                <a:gd name="connsiteY12" fmla="*/ 628837 h 3550128"/>
                <a:gd name="connsiteX13" fmla="*/ 765868 w 1404387"/>
                <a:gd name="connsiteY13" fmla="*/ 714562 h 3550128"/>
                <a:gd name="connsiteX14" fmla="*/ 870643 w 1404387"/>
                <a:gd name="connsiteY14" fmla="*/ 187 h 3550128"/>
                <a:gd name="connsiteX15" fmla="*/ 832543 w 1404387"/>
                <a:gd name="connsiteY15" fmla="*/ 647887 h 3550128"/>
                <a:gd name="connsiteX16" fmla="*/ 908743 w 1404387"/>
                <a:gd name="connsiteY16" fmla="*/ 1038412 h 3550128"/>
                <a:gd name="connsiteX17" fmla="*/ 937318 w 1404387"/>
                <a:gd name="connsiteY17" fmla="*/ 1286062 h 3550128"/>
                <a:gd name="connsiteX18" fmla="*/ 1108768 w 1404387"/>
                <a:gd name="connsiteY18" fmla="*/ 1152712 h 3550128"/>
                <a:gd name="connsiteX19" fmla="*/ 1337368 w 1404387"/>
                <a:gd name="connsiteY19" fmla="*/ 1133662 h 3550128"/>
                <a:gd name="connsiteX20" fmla="*/ 1089718 w 1404387"/>
                <a:gd name="connsiteY20" fmla="*/ 1190812 h 3550128"/>
                <a:gd name="connsiteX21" fmla="*/ 880168 w 1404387"/>
                <a:gd name="connsiteY21" fmla="*/ 1495612 h 3550128"/>
                <a:gd name="connsiteX22" fmla="*/ 823018 w 1404387"/>
                <a:gd name="connsiteY22" fmla="*/ 1857562 h 3550128"/>
                <a:gd name="connsiteX23" fmla="*/ 975418 w 1404387"/>
                <a:gd name="connsiteY23" fmla="*/ 2314762 h 3550128"/>
                <a:gd name="connsiteX24" fmla="*/ 899218 w 1404387"/>
                <a:gd name="connsiteY24" fmla="*/ 2552887 h 3550128"/>
                <a:gd name="connsiteX25" fmla="*/ 1213543 w 1404387"/>
                <a:gd name="connsiteY25" fmla="*/ 2495737 h 3550128"/>
                <a:gd name="connsiteX26" fmla="*/ 1404043 w 1404387"/>
                <a:gd name="connsiteY26" fmla="*/ 2590987 h 3550128"/>
                <a:gd name="connsiteX27" fmla="*/ 1169093 w 1404387"/>
                <a:gd name="connsiteY27" fmla="*/ 2543362 h 3550128"/>
                <a:gd name="connsiteX28" fmla="*/ 832543 w 1404387"/>
                <a:gd name="connsiteY28" fmla="*/ 2695762 h 3550128"/>
                <a:gd name="connsiteX29" fmla="*/ 689668 w 1404387"/>
                <a:gd name="connsiteY29" fmla="*/ 3048187 h 3550128"/>
                <a:gd name="connsiteX30" fmla="*/ 918268 w 1404387"/>
                <a:gd name="connsiteY30" fmla="*/ 3381562 h 3550128"/>
                <a:gd name="connsiteX31" fmla="*/ 1016693 w 1404387"/>
                <a:gd name="connsiteY31" fmla="*/ 3543487 h 3550128"/>
                <a:gd name="connsiteX0" fmla="*/ 1016693 w 1404387"/>
                <a:gd name="connsiteY0" fmla="*/ 3543487 h 3550128"/>
                <a:gd name="connsiteX1" fmla="*/ 591243 w 1404387"/>
                <a:gd name="connsiteY1" fmla="*/ 3549837 h 3550128"/>
                <a:gd name="connsiteX2" fmla="*/ 394393 w 1404387"/>
                <a:gd name="connsiteY2" fmla="*/ 3038662 h 3550128"/>
                <a:gd name="connsiteX3" fmla="*/ 746818 w 1404387"/>
                <a:gd name="connsiteY3" fmla="*/ 2343337 h 3550128"/>
                <a:gd name="connsiteX4" fmla="*/ 560128 w 1404387"/>
                <a:gd name="connsiteY4" fmla="*/ 1884232 h 3550128"/>
                <a:gd name="connsiteX5" fmla="*/ 58 w 1404387"/>
                <a:gd name="connsiteY5" fmla="*/ 1832797 h 3550128"/>
                <a:gd name="connsiteX6" fmla="*/ 394393 w 1404387"/>
                <a:gd name="connsiteY6" fmla="*/ 1705162 h 3550128"/>
                <a:gd name="connsiteX7" fmla="*/ 642043 w 1404387"/>
                <a:gd name="connsiteY7" fmla="*/ 1838512 h 3550128"/>
                <a:gd name="connsiteX8" fmla="*/ 689668 w 1404387"/>
                <a:gd name="connsiteY8" fmla="*/ 1609912 h 3550128"/>
                <a:gd name="connsiteX9" fmla="*/ 823018 w 1404387"/>
                <a:gd name="connsiteY9" fmla="*/ 1295587 h 3550128"/>
                <a:gd name="connsiteX10" fmla="*/ 765868 w 1404387"/>
                <a:gd name="connsiteY10" fmla="*/ 771712 h 3550128"/>
                <a:gd name="connsiteX11" fmla="*/ 537268 w 1404387"/>
                <a:gd name="connsiteY11" fmla="*/ 628837 h 3550128"/>
                <a:gd name="connsiteX12" fmla="*/ 689668 w 1404387"/>
                <a:gd name="connsiteY12" fmla="*/ 628837 h 3550128"/>
                <a:gd name="connsiteX13" fmla="*/ 765868 w 1404387"/>
                <a:gd name="connsiteY13" fmla="*/ 714562 h 3550128"/>
                <a:gd name="connsiteX14" fmla="*/ 870643 w 1404387"/>
                <a:gd name="connsiteY14" fmla="*/ 187 h 3550128"/>
                <a:gd name="connsiteX15" fmla="*/ 832543 w 1404387"/>
                <a:gd name="connsiteY15" fmla="*/ 647887 h 3550128"/>
                <a:gd name="connsiteX16" fmla="*/ 908743 w 1404387"/>
                <a:gd name="connsiteY16" fmla="*/ 1038412 h 3550128"/>
                <a:gd name="connsiteX17" fmla="*/ 937318 w 1404387"/>
                <a:gd name="connsiteY17" fmla="*/ 1286062 h 3550128"/>
                <a:gd name="connsiteX18" fmla="*/ 1108768 w 1404387"/>
                <a:gd name="connsiteY18" fmla="*/ 1152712 h 3550128"/>
                <a:gd name="connsiteX19" fmla="*/ 1337368 w 1404387"/>
                <a:gd name="connsiteY19" fmla="*/ 1133662 h 3550128"/>
                <a:gd name="connsiteX20" fmla="*/ 1089718 w 1404387"/>
                <a:gd name="connsiteY20" fmla="*/ 1190812 h 3550128"/>
                <a:gd name="connsiteX21" fmla="*/ 880168 w 1404387"/>
                <a:gd name="connsiteY21" fmla="*/ 1495612 h 3550128"/>
                <a:gd name="connsiteX22" fmla="*/ 823018 w 1404387"/>
                <a:gd name="connsiteY22" fmla="*/ 1857562 h 3550128"/>
                <a:gd name="connsiteX23" fmla="*/ 975418 w 1404387"/>
                <a:gd name="connsiteY23" fmla="*/ 2314762 h 3550128"/>
                <a:gd name="connsiteX24" fmla="*/ 899218 w 1404387"/>
                <a:gd name="connsiteY24" fmla="*/ 2552887 h 3550128"/>
                <a:gd name="connsiteX25" fmla="*/ 1213543 w 1404387"/>
                <a:gd name="connsiteY25" fmla="*/ 2495737 h 3550128"/>
                <a:gd name="connsiteX26" fmla="*/ 1404043 w 1404387"/>
                <a:gd name="connsiteY26" fmla="*/ 2590987 h 3550128"/>
                <a:gd name="connsiteX27" fmla="*/ 1169093 w 1404387"/>
                <a:gd name="connsiteY27" fmla="*/ 2543362 h 3550128"/>
                <a:gd name="connsiteX28" fmla="*/ 832543 w 1404387"/>
                <a:gd name="connsiteY28" fmla="*/ 2695762 h 3550128"/>
                <a:gd name="connsiteX29" fmla="*/ 689668 w 1404387"/>
                <a:gd name="connsiteY29" fmla="*/ 3048187 h 3550128"/>
                <a:gd name="connsiteX30" fmla="*/ 918268 w 1404387"/>
                <a:gd name="connsiteY30" fmla="*/ 3381562 h 3550128"/>
                <a:gd name="connsiteX31" fmla="*/ 1016693 w 1404387"/>
                <a:gd name="connsiteY31" fmla="*/ 3543487 h 3550128"/>
                <a:gd name="connsiteX0" fmla="*/ 1016693 w 1404160"/>
                <a:gd name="connsiteY0" fmla="*/ 3543487 h 3550128"/>
                <a:gd name="connsiteX1" fmla="*/ 591243 w 1404160"/>
                <a:gd name="connsiteY1" fmla="*/ 3549837 h 3550128"/>
                <a:gd name="connsiteX2" fmla="*/ 394393 w 1404160"/>
                <a:gd name="connsiteY2" fmla="*/ 3038662 h 3550128"/>
                <a:gd name="connsiteX3" fmla="*/ 746818 w 1404160"/>
                <a:gd name="connsiteY3" fmla="*/ 2343337 h 3550128"/>
                <a:gd name="connsiteX4" fmla="*/ 560128 w 1404160"/>
                <a:gd name="connsiteY4" fmla="*/ 1884232 h 3550128"/>
                <a:gd name="connsiteX5" fmla="*/ 58 w 1404160"/>
                <a:gd name="connsiteY5" fmla="*/ 1832797 h 3550128"/>
                <a:gd name="connsiteX6" fmla="*/ 394393 w 1404160"/>
                <a:gd name="connsiteY6" fmla="*/ 1705162 h 3550128"/>
                <a:gd name="connsiteX7" fmla="*/ 642043 w 1404160"/>
                <a:gd name="connsiteY7" fmla="*/ 1838512 h 3550128"/>
                <a:gd name="connsiteX8" fmla="*/ 689668 w 1404160"/>
                <a:gd name="connsiteY8" fmla="*/ 1609912 h 3550128"/>
                <a:gd name="connsiteX9" fmla="*/ 823018 w 1404160"/>
                <a:gd name="connsiteY9" fmla="*/ 1295587 h 3550128"/>
                <a:gd name="connsiteX10" fmla="*/ 765868 w 1404160"/>
                <a:gd name="connsiteY10" fmla="*/ 771712 h 3550128"/>
                <a:gd name="connsiteX11" fmla="*/ 537268 w 1404160"/>
                <a:gd name="connsiteY11" fmla="*/ 628837 h 3550128"/>
                <a:gd name="connsiteX12" fmla="*/ 689668 w 1404160"/>
                <a:gd name="connsiteY12" fmla="*/ 628837 h 3550128"/>
                <a:gd name="connsiteX13" fmla="*/ 765868 w 1404160"/>
                <a:gd name="connsiteY13" fmla="*/ 714562 h 3550128"/>
                <a:gd name="connsiteX14" fmla="*/ 870643 w 1404160"/>
                <a:gd name="connsiteY14" fmla="*/ 187 h 3550128"/>
                <a:gd name="connsiteX15" fmla="*/ 832543 w 1404160"/>
                <a:gd name="connsiteY15" fmla="*/ 647887 h 3550128"/>
                <a:gd name="connsiteX16" fmla="*/ 908743 w 1404160"/>
                <a:gd name="connsiteY16" fmla="*/ 1038412 h 3550128"/>
                <a:gd name="connsiteX17" fmla="*/ 937318 w 1404160"/>
                <a:gd name="connsiteY17" fmla="*/ 1286062 h 3550128"/>
                <a:gd name="connsiteX18" fmla="*/ 1108768 w 1404160"/>
                <a:gd name="connsiteY18" fmla="*/ 1152712 h 3550128"/>
                <a:gd name="connsiteX19" fmla="*/ 1337368 w 1404160"/>
                <a:gd name="connsiteY19" fmla="*/ 1133662 h 3550128"/>
                <a:gd name="connsiteX20" fmla="*/ 1089718 w 1404160"/>
                <a:gd name="connsiteY20" fmla="*/ 1190812 h 3550128"/>
                <a:gd name="connsiteX21" fmla="*/ 880168 w 1404160"/>
                <a:gd name="connsiteY21" fmla="*/ 1495612 h 3550128"/>
                <a:gd name="connsiteX22" fmla="*/ 823018 w 1404160"/>
                <a:gd name="connsiteY22" fmla="*/ 1857562 h 3550128"/>
                <a:gd name="connsiteX23" fmla="*/ 975418 w 1404160"/>
                <a:gd name="connsiteY23" fmla="*/ 2314762 h 3550128"/>
                <a:gd name="connsiteX24" fmla="*/ 899218 w 1404160"/>
                <a:gd name="connsiteY24" fmla="*/ 2552887 h 3550128"/>
                <a:gd name="connsiteX25" fmla="*/ 1213543 w 1404160"/>
                <a:gd name="connsiteY25" fmla="*/ 2495737 h 3550128"/>
                <a:gd name="connsiteX26" fmla="*/ 1404043 w 1404160"/>
                <a:gd name="connsiteY26" fmla="*/ 2590987 h 3550128"/>
                <a:gd name="connsiteX27" fmla="*/ 1188143 w 1404160"/>
                <a:gd name="connsiteY27" fmla="*/ 2552887 h 3550128"/>
                <a:gd name="connsiteX28" fmla="*/ 832543 w 1404160"/>
                <a:gd name="connsiteY28" fmla="*/ 2695762 h 3550128"/>
                <a:gd name="connsiteX29" fmla="*/ 689668 w 1404160"/>
                <a:gd name="connsiteY29" fmla="*/ 3048187 h 3550128"/>
                <a:gd name="connsiteX30" fmla="*/ 918268 w 1404160"/>
                <a:gd name="connsiteY30" fmla="*/ 3381562 h 3550128"/>
                <a:gd name="connsiteX31" fmla="*/ 1016693 w 1404160"/>
                <a:gd name="connsiteY31" fmla="*/ 3543487 h 3550128"/>
                <a:gd name="connsiteX0" fmla="*/ 1016693 w 1404160"/>
                <a:gd name="connsiteY0" fmla="*/ 3543487 h 3550128"/>
                <a:gd name="connsiteX1" fmla="*/ 591243 w 1404160"/>
                <a:gd name="connsiteY1" fmla="*/ 3549837 h 3550128"/>
                <a:gd name="connsiteX2" fmla="*/ 394393 w 1404160"/>
                <a:gd name="connsiteY2" fmla="*/ 3038662 h 3550128"/>
                <a:gd name="connsiteX3" fmla="*/ 746818 w 1404160"/>
                <a:gd name="connsiteY3" fmla="*/ 2343337 h 3550128"/>
                <a:gd name="connsiteX4" fmla="*/ 560128 w 1404160"/>
                <a:gd name="connsiteY4" fmla="*/ 1884232 h 3550128"/>
                <a:gd name="connsiteX5" fmla="*/ 58 w 1404160"/>
                <a:gd name="connsiteY5" fmla="*/ 1832797 h 3550128"/>
                <a:gd name="connsiteX6" fmla="*/ 394393 w 1404160"/>
                <a:gd name="connsiteY6" fmla="*/ 1705162 h 3550128"/>
                <a:gd name="connsiteX7" fmla="*/ 642043 w 1404160"/>
                <a:gd name="connsiteY7" fmla="*/ 1838512 h 3550128"/>
                <a:gd name="connsiteX8" fmla="*/ 689668 w 1404160"/>
                <a:gd name="connsiteY8" fmla="*/ 1609912 h 3550128"/>
                <a:gd name="connsiteX9" fmla="*/ 823018 w 1404160"/>
                <a:gd name="connsiteY9" fmla="*/ 1295587 h 3550128"/>
                <a:gd name="connsiteX10" fmla="*/ 765868 w 1404160"/>
                <a:gd name="connsiteY10" fmla="*/ 771712 h 3550128"/>
                <a:gd name="connsiteX11" fmla="*/ 537268 w 1404160"/>
                <a:gd name="connsiteY11" fmla="*/ 628837 h 3550128"/>
                <a:gd name="connsiteX12" fmla="*/ 689668 w 1404160"/>
                <a:gd name="connsiteY12" fmla="*/ 628837 h 3550128"/>
                <a:gd name="connsiteX13" fmla="*/ 765868 w 1404160"/>
                <a:gd name="connsiteY13" fmla="*/ 714562 h 3550128"/>
                <a:gd name="connsiteX14" fmla="*/ 870643 w 1404160"/>
                <a:gd name="connsiteY14" fmla="*/ 187 h 3550128"/>
                <a:gd name="connsiteX15" fmla="*/ 832543 w 1404160"/>
                <a:gd name="connsiteY15" fmla="*/ 647887 h 3550128"/>
                <a:gd name="connsiteX16" fmla="*/ 908743 w 1404160"/>
                <a:gd name="connsiteY16" fmla="*/ 1038412 h 3550128"/>
                <a:gd name="connsiteX17" fmla="*/ 937318 w 1404160"/>
                <a:gd name="connsiteY17" fmla="*/ 1286062 h 3550128"/>
                <a:gd name="connsiteX18" fmla="*/ 1108768 w 1404160"/>
                <a:gd name="connsiteY18" fmla="*/ 1152712 h 3550128"/>
                <a:gd name="connsiteX19" fmla="*/ 1337368 w 1404160"/>
                <a:gd name="connsiteY19" fmla="*/ 1133662 h 3550128"/>
                <a:gd name="connsiteX20" fmla="*/ 1089718 w 1404160"/>
                <a:gd name="connsiteY20" fmla="*/ 1190812 h 3550128"/>
                <a:gd name="connsiteX21" fmla="*/ 880168 w 1404160"/>
                <a:gd name="connsiteY21" fmla="*/ 1495612 h 3550128"/>
                <a:gd name="connsiteX22" fmla="*/ 823018 w 1404160"/>
                <a:gd name="connsiteY22" fmla="*/ 1857562 h 3550128"/>
                <a:gd name="connsiteX23" fmla="*/ 975418 w 1404160"/>
                <a:gd name="connsiteY23" fmla="*/ 2314762 h 3550128"/>
                <a:gd name="connsiteX24" fmla="*/ 899218 w 1404160"/>
                <a:gd name="connsiteY24" fmla="*/ 2552887 h 3550128"/>
                <a:gd name="connsiteX25" fmla="*/ 1213543 w 1404160"/>
                <a:gd name="connsiteY25" fmla="*/ 2495737 h 3550128"/>
                <a:gd name="connsiteX26" fmla="*/ 1404043 w 1404160"/>
                <a:gd name="connsiteY26" fmla="*/ 2590987 h 3550128"/>
                <a:gd name="connsiteX27" fmla="*/ 1188143 w 1404160"/>
                <a:gd name="connsiteY27" fmla="*/ 2552887 h 3550128"/>
                <a:gd name="connsiteX28" fmla="*/ 832543 w 1404160"/>
                <a:gd name="connsiteY28" fmla="*/ 2695762 h 3550128"/>
                <a:gd name="connsiteX29" fmla="*/ 689668 w 1404160"/>
                <a:gd name="connsiteY29" fmla="*/ 3048187 h 3550128"/>
                <a:gd name="connsiteX30" fmla="*/ 918268 w 1404160"/>
                <a:gd name="connsiteY30" fmla="*/ 3381562 h 3550128"/>
                <a:gd name="connsiteX31" fmla="*/ 1016693 w 1404160"/>
                <a:gd name="connsiteY31" fmla="*/ 3543487 h 3550128"/>
                <a:gd name="connsiteX0" fmla="*/ 1016693 w 1423196"/>
                <a:gd name="connsiteY0" fmla="*/ 3543487 h 3550128"/>
                <a:gd name="connsiteX1" fmla="*/ 591243 w 1423196"/>
                <a:gd name="connsiteY1" fmla="*/ 3549837 h 3550128"/>
                <a:gd name="connsiteX2" fmla="*/ 394393 w 1423196"/>
                <a:gd name="connsiteY2" fmla="*/ 3038662 h 3550128"/>
                <a:gd name="connsiteX3" fmla="*/ 746818 w 1423196"/>
                <a:gd name="connsiteY3" fmla="*/ 2343337 h 3550128"/>
                <a:gd name="connsiteX4" fmla="*/ 560128 w 1423196"/>
                <a:gd name="connsiteY4" fmla="*/ 1884232 h 3550128"/>
                <a:gd name="connsiteX5" fmla="*/ 58 w 1423196"/>
                <a:gd name="connsiteY5" fmla="*/ 1832797 h 3550128"/>
                <a:gd name="connsiteX6" fmla="*/ 394393 w 1423196"/>
                <a:gd name="connsiteY6" fmla="*/ 1705162 h 3550128"/>
                <a:gd name="connsiteX7" fmla="*/ 642043 w 1423196"/>
                <a:gd name="connsiteY7" fmla="*/ 1838512 h 3550128"/>
                <a:gd name="connsiteX8" fmla="*/ 689668 w 1423196"/>
                <a:gd name="connsiteY8" fmla="*/ 1609912 h 3550128"/>
                <a:gd name="connsiteX9" fmla="*/ 823018 w 1423196"/>
                <a:gd name="connsiteY9" fmla="*/ 1295587 h 3550128"/>
                <a:gd name="connsiteX10" fmla="*/ 765868 w 1423196"/>
                <a:gd name="connsiteY10" fmla="*/ 771712 h 3550128"/>
                <a:gd name="connsiteX11" fmla="*/ 537268 w 1423196"/>
                <a:gd name="connsiteY11" fmla="*/ 628837 h 3550128"/>
                <a:gd name="connsiteX12" fmla="*/ 689668 w 1423196"/>
                <a:gd name="connsiteY12" fmla="*/ 628837 h 3550128"/>
                <a:gd name="connsiteX13" fmla="*/ 765868 w 1423196"/>
                <a:gd name="connsiteY13" fmla="*/ 714562 h 3550128"/>
                <a:gd name="connsiteX14" fmla="*/ 870643 w 1423196"/>
                <a:gd name="connsiteY14" fmla="*/ 187 h 3550128"/>
                <a:gd name="connsiteX15" fmla="*/ 832543 w 1423196"/>
                <a:gd name="connsiteY15" fmla="*/ 647887 h 3550128"/>
                <a:gd name="connsiteX16" fmla="*/ 908743 w 1423196"/>
                <a:gd name="connsiteY16" fmla="*/ 1038412 h 3550128"/>
                <a:gd name="connsiteX17" fmla="*/ 937318 w 1423196"/>
                <a:gd name="connsiteY17" fmla="*/ 1286062 h 3550128"/>
                <a:gd name="connsiteX18" fmla="*/ 1108768 w 1423196"/>
                <a:gd name="connsiteY18" fmla="*/ 1152712 h 3550128"/>
                <a:gd name="connsiteX19" fmla="*/ 1337368 w 1423196"/>
                <a:gd name="connsiteY19" fmla="*/ 1133662 h 3550128"/>
                <a:gd name="connsiteX20" fmla="*/ 1089718 w 1423196"/>
                <a:gd name="connsiteY20" fmla="*/ 1190812 h 3550128"/>
                <a:gd name="connsiteX21" fmla="*/ 880168 w 1423196"/>
                <a:gd name="connsiteY21" fmla="*/ 1495612 h 3550128"/>
                <a:gd name="connsiteX22" fmla="*/ 823018 w 1423196"/>
                <a:gd name="connsiteY22" fmla="*/ 1857562 h 3550128"/>
                <a:gd name="connsiteX23" fmla="*/ 975418 w 1423196"/>
                <a:gd name="connsiteY23" fmla="*/ 2314762 h 3550128"/>
                <a:gd name="connsiteX24" fmla="*/ 899218 w 1423196"/>
                <a:gd name="connsiteY24" fmla="*/ 2552887 h 3550128"/>
                <a:gd name="connsiteX25" fmla="*/ 1213543 w 1423196"/>
                <a:gd name="connsiteY25" fmla="*/ 2495737 h 3550128"/>
                <a:gd name="connsiteX26" fmla="*/ 1423093 w 1423196"/>
                <a:gd name="connsiteY26" fmla="*/ 2612418 h 3550128"/>
                <a:gd name="connsiteX27" fmla="*/ 1188143 w 1423196"/>
                <a:gd name="connsiteY27" fmla="*/ 2552887 h 3550128"/>
                <a:gd name="connsiteX28" fmla="*/ 832543 w 1423196"/>
                <a:gd name="connsiteY28" fmla="*/ 2695762 h 3550128"/>
                <a:gd name="connsiteX29" fmla="*/ 689668 w 1423196"/>
                <a:gd name="connsiteY29" fmla="*/ 3048187 h 3550128"/>
                <a:gd name="connsiteX30" fmla="*/ 918268 w 1423196"/>
                <a:gd name="connsiteY30" fmla="*/ 3381562 h 3550128"/>
                <a:gd name="connsiteX31" fmla="*/ 1016693 w 1423196"/>
                <a:gd name="connsiteY31" fmla="*/ 3543487 h 3550128"/>
                <a:gd name="connsiteX0" fmla="*/ 1016693 w 1420817"/>
                <a:gd name="connsiteY0" fmla="*/ 3543487 h 3550128"/>
                <a:gd name="connsiteX1" fmla="*/ 591243 w 1420817"/>
                <a:gd name="connsiteY1" fmla="*/ 3549837 h 3550128"/>
                <a:gd name="connsiteX2" fmla="*/ 394393 w 1420817"/>
                <a:gd name="connsiteY2" fmla="*/ 3038662 h 3550128"/>
                <a:gd name="connsiteX3" fmla="*/ 746818 w 1420817"/>
                <a:gd name="connsiteY3" fmla="*/ 2343337 h 3550128"/>
                <a:gd name="connsiteX4" fmla="*/ 560128 w 1420817"/>
                <a:gd name="connsiteY4" fmla="*/ 1884232 h 3550128"/>
                <a:gd name="connsiteX5" fmla="*/ 58 w 1420817"/>
                <a:gd name="connsiteY5" fmla="*/ 1832797 h 3550128"/>
                <a:gd name="connsiteX6" fmla="*/ 394393 w 1420817"/>
                <a:gd name="connsiteY6" fmla="*/ 1705162 h 3550128"/>
                <a:gd name="connsiteX7" fmla="*/ 642043 w 1420817"/>
                <a:gd name="connsiteY7" fmla="*/ 1838512 h 3550128"/>
                <a:gd name="connsiteX8" fmla="*/ 689668 w 1420817"/>
                <a:gd name="connsiteY8" fmla="*/ 1609912 h 3550128"/>
                <a:gd name="connsiteX9" fmla="*/ 823018 w 1420817"/>
                <a:gd name="connsiteY9" fmla="*/ 1295587 h 3550128"/>
                <a:gd name="connsiteX10" fmla="*/ 765868 w 1420817"/>
                <a:gd name="connsiteY10" fmla="*/ 771712 h 3550128"/>
                <a:gd name="connsiteX11" fmla="*/ 537268 w 1420817"/>
                <a:gd name="connsiteY11" fmla="*/ 628837 h 3550128"/>
                <a:gd name="connsiteX12" fmla="*/ 689668 w 1420817"/>
                <a:gd name="connsiteY12" fmla="*/ 628837 h 3550128"/>
                <a:gd name="connsiteX13" fmla="*/ 765868 w 1420817"/>
                <a:gd name="connsiteY13" fmla="*/ 714562 h 3550128"/>
                <a:gd name="connsiteX14" fmla="*/ 870643 w 1420817"/>
                <a:gd name="connsiteY14" fmla="*/ 187 h 3550128"/>
                <a:gd name="connsiteX15" fmla="*/ 832543 w 1420817"/>
                <a:gd name="connsiteY15" fmla="*/ 647887 h 3550128"/>
                <a:gd name="connsiteX16" fmla="*/ 908743 w 1420817"/>
                <a:gd name="connsiteY16" fmla="*/ 1038412 h 3550128"/>
                <a:gd name="connsiteX17" fmla="*/ 937318 w 1420817"/>
                <a:gd name="connsiteY17" fmla="*/ 1286062 h 3550128"/>
                <a:gd name="connsiteX18" fmla="*/ 1108768 w 1420817"/>
                <a:gd name="connsiteY18" fmla="*/ 1152712 h 3550128"/>
                <a:gd name="connsiteX19" fmla="*/ 1337368 w 1420817"/>
                <a:gd name="connsiteY19" fmla="*/ 1133662 h 3550128"/>
                <a:gd name="connsiteX20" fmla="*/ 1089718 w 1420817"/>
                <a:gd name="connsiteY20" fmla="*/ 1190812 h 3550128"/>
                <a:gd name="connsiteX21" fmla="*/ 880168 w 1420817"/>
                <a:gd name="connsiteY21" fmla="*/ 1495612 h 3550128"/>
                <a:gd name="connsiteX22" fmla="*/ 823018 w 1420817"/>
                <a:gd name="connsiteY22" fmla="*/ 1857562 h 3550128"/>
                <a:gd name="connsiteX23" fmla="*/ 975418 w 1420817"/>
                <a:gd name="connsiteY23" fmla="*/ 2314762 h 3550128"/>
                <a:gd name="connsiteX24" fmla="*/ 899218 w 1420817"/>
                <a:gd name="connsiteY24" fmla="*/ 2552887 h 3550128"/>
                <a:gd name="connsiteX25" fmla="*/ 1213543 w 1420817"/>
                <a:gd name="connsiteY25" fmla="*/ 2495737 h 3550128"/>
                <a:gd name="connsiteX26" fmla="*/ 1420712 w 1420817"/>
                <a:gd name="connsiteY26" fmla="*/ 2583843 h 3550128"/>
                <a:gd name="connsiteX27" fmla="*/ 1188143 w 1420817"/>
                <a:gd name="connsiteY27" fmla="*/ 2552887 h 3550128"/>
                <a:gd name="connsiteX28" fmla="*/ 832543 w 1420817"/>
                <a:gd name="connsiteY28" fmla="*/ 2695762 h 3550128"/>
                <a:gd name="connsiteX29" fmla="*/ 689668 w 1420817"/>
                <a:gd name="connsiteY29" fmla="*/ 3048187 h 3550128"/>
                <a:gd name="connsiteX30" fmla="*/ 918268 w 1420817"/>
                <a:gd name="connsiteY30" fmla="*/ 3381562 h 3550128"/>
                <a:gd name="connsiteX31" fmla="*/ 1016693 w 1420817"/>
                <a:gd name="connsiteY31" fmla="*/ 3543487 h 3550128"/>
                <a:gd name="connsiteX0" fmla="*/ 1016693 w 1420960"/>
                <a:gd name="connsiteY0" fmla="*/ 3543487 h 3550128"/>
                <a:gd name="connsiteX1" fmla="*/ 591243 w 1420960"/>
                <a:gd name="connsiteY1" fmla="*/ 3549837 h 3550128"/>
                <a:gd name="connsiteX2" fmla="*/ 394393 w 1420960"/>
                <a:gd name="connsiteY2" fmla="*/ 3038662 h 3550128"/>
                <a:gd name="connsiteX3" fmla="*/ 746818 w 1420960"/>
                <a:gd name="connsiteY3" fmla="*/ 2343337 h 3550128"/>
                <a:gd name="connsiteX4" fmla="*/ 560128 w 1420960"/>
                <a:gd name="connsiteY4" fmla="*/ 1884232 h 3550128"/>
                <a:gd name="connsiteX5" fmla="*/ 58 w 1420960"/>
                <a:gd name="connsiteY5" fmla="*/ 1832797 h 3550128"/>
                <a:gd name="connsiteX6" fmla="*/ 394393 w 1420960"/>
                <a:gd name="connsiteY6" fmla="*/ 1705162 h 3550128"/>
                <a:gd name="connsiteX7" fmla="*/ 642043 w 1420960"/>
                <a:gd name="connsiteY7" fmla="*/ 1838512 h 3550128"/>
                <a:gd name="connsiteX8" fmla="*/ 689668 w 1420960"/>
                <a:gd name="connsiteY8" fmla="*/ 1609912 h 3550128"/>
                <a:gd name="connsiteX9" fmla="*/ 823018 w 1420960"/>
                <a:gd name="connsiteY9" fmla="*/ 1295587 h 3550128"/>
                <a:gd name="connsiteX10" fmla="*/ 765868 w 1420960"/>
                <a:gd name="connsiteY10" fmla="*/ 771712 h 3550128"/>
                <a:gd name="connsiteX11" fmla="*/ 537268 w 1420960"/>
                <a:gd name="connsiteY11" fmla="*/ 628837 h 3550128"/>
                <a:gd name="connsiteX12" fmla="*/ 689668 w 1420960"/>
                <a:gd name="connsiteY12" fmla="*/ 628837 h 3550128"/>
                <a:gd name="connsiteX13" fmla="*/ 765868 w 1420960"/>
                <a:gd name="connsiteY13" fmla="*/ 714562 h 3550128"/>
                <a:gd name="connsiteX14" fmla="*/ 870643 w 1420960"/>
                <a:gd name="connsiteY14" fmla="*/ 187 h 3550128"/>
                <a:gd name="connsiteX15" fmla="*/ 832543 w 1420960"/>
                <a:gd name="connsiteY15" fmla="*/ 647887 h 3550128"/>
                <a:gd name="connsiteX16" fmla="*/ 908743 w 1420960"/>
                <a:gd name="connsiteY16" fmla="*/ 1038412 h 3550128"/>
                <a:gd name="connsiteX17" fmla="*/ 937318 w 1420960"/>
                <a:gd name="connsiteY17" fmla="*/ 1286062 h 3550128"/>
                <a:gd name="connsiteX18" fmla="*/ 1108768 w 1420960"/>
                <a:gd name="connsiteY18" fmla="*/ 1152712 h 3550128"/>
                <a:gd name="connsiteX19" fmla="*/ 1337368 w 1420960"/>
                <a:gd name="connsiteY19" fmla="*/ 1133662 h 3550128"/>
                <a:gd name="connsiteX20" fmla="*/ 1089718 w 1420960"/>
                <a:gd name="connsiteY20" fmla="*/ 1190812 h 3550128"/>
                <a:gd name="connsiteX21" fmla="*/ 880168 w 1420960"/>
                <a:gd name="connsiteY21" fmla="*/ 1495612 h 3550128"/>
                <a:gd name="connsiteX22" fmla="*/ 823018 w 1420960"/>
                <a:gd name="connsiteY22" fmla="*/ 1857562 h 3550128"/>
                <a:gd name="connsiteX23" fmla="*/ 975418 w 1420960"/>
                <a:gd name="connsiteY23" fmla="*/ 2314762 h 3550128"/>
                <a:gd name="connsiteX24" fmla="*/ 899218 w 1420960"/>
                <a:gd name="connsiteY24" fmla="*/ 2552887 h 3550128"/>
                <a:gd name="connsiteX25" fmla="*/ 1213543 w 1420960"/>
                <a:gd name="connsiteY25" fmla="*/ 2495737 h 3550128"/>
                <a:gd name="connsiteX26" fmla="*/ 1420712 w 1420960"/>
                <a:gd name="connsiteY26" fmla="*/ 2583843 h 3550128"/>
                <a:gd name="connsiteX27" fmla="*/ 1188143 w 1420960"/>
                <a:gd name="connsiteY27" fmla="*/ 2552887 h 3550128"/>
                <a:gd name="connsiteX28" fmla="*/ 832543 w 1420960"/>
                <a:gd name="connsiteY28" fmla="*/ 2695762 h 3550128"/>
                <a:gd name="connsiteX29" fmla="*/ 689668 w 1420960"/>
                <a:gd name="connsiteY29" fmla="*/ 3048187 h 3550128"/>
                <a:gd name="connsiteX30" fmla="*/ 918268 w 1420960"/>
                <a:gd name="connsiteY30" fmla="*/ 3381562 h 3550128"/>
                <a:gd name="connsiteX31" fmla="*/ 1016693 w 1420960"/>
                <a:gd name="connsiteY31" fmla="*/ 3543487 h 3550128"/>
                <a:gd name="connsiteX0" fmla="*/ 1016693 w 1432703"/>
                <a:gd name="connsiteY0" fmla="*/ 3543487 h 3550128"/>
                <a:gd name="connsiteX1" fmla="*/ 591243 w 1432703"/>
                <a:gd name="connsiteY1" fmla="*/ 3549837 h 3550128"/>
                <a:gd name="connsiteX2" fmla="*/ 394393 w 1432703"/>
                <a:gd name="connsiteY2" fmla="*/ 3038662 h 3550128"/>
                <a:gd name="connsiteX3" fmla="*/ 746818 w 1432703"/>
                <a:gd name="connsiteY3" fmla="*/ 2343337 h 3550128"/>
                <a:gd name="connsiteX4" fmla="*/ 560128 w 1432703"/>
                <a:gd name="connsiteY4" fmla="*/ 1884232 h 3550128"/>
                <a:gd name="connsiteX5" fmla="*/ 58 w 1432703"/>
                <a:gd name="connsiteY5" fmla="*/ 1832797 h 3550128"/>
                <a:gd name="connsiteX6" fmla="*/ 394393 w 1432703"/>
                <a:gd name="connsiteY6" fmla="*/ 1705162 h 3550128"/>
                <a:gd name="connsiteX7" fmla="*/ 642043 w 1432703"/>
                <a:gd name="connsiteY7" fmla="*/ 1838512 h 3550128"/>
                <a:gd name="connsiteX8" fmla="*/ 689668 w 1432703"/>
                <a:gd name="connsiteY8" fmla="*/ 1609912 h 3550128"/>
                <a:gd name="connsiteX9" fmla="*/ 823018 w 1432703"/>
                <a:gd name="connsiteY9" fmla="*/ 1295587 h 3550128"/>
                <a:gd name="connsiteX10" fmla="*/ 765868 w 1432703"/>
                <a:gd name="connsiteY10" fmla="*/ 771712 h 3550128"/>
                <a:gd name="connsiteX11" fmla="*/ 537268 w 1432703"/>
                <a:gd name="connsiteY11" fmla="*/ 628837 h 3550128"/>
                <a:gd name="connsiteX12" fmla="*/ 689668 w 1432703"/>
                <a:gd name="connsiteY12" fmla="*/ 628837 h 3550128"/>
                <a:gd name="connsiteX13" fmla="*/ 765868 w 1432703"/>
                <a:gd name="connsiteY13" fmla="*/ 714562 h 3550128"/>
                <a:gd name="connsiteX14" fmla="*/ 870643 w 1432703"/>
                <a:gd name="connsiteY14" fmla="*/ 187 h 3550128"/>
                <a:gd name="connsiteX15" fmla="*/ 832543 w 1432703"/>
                <a:gd name="connsiteY15" fmla="*/ 647887 h 3550128"/>
                <a:gd name="connsiteX16" fmla="*/ 908743 w 1432703"/>
                <a:gd name="connsiteY16" fmla="*/ 1038412 h 3550128"/>
                <a:gd name="connsiteX17" fmla="*/ 937318 w 1432703"/>
                <a:gd name="connsiteY17" fmla="*/ 1286062 h 3550128"/>
                <a:gd name="connsiteX18" fmla="*/ 1108768 w 1432703"/>
                <a:gd name="connsiteY18" fmla="*/ 1152712 h 3550128"/>
                <a:gd name="connsiteX19" fmla="*/ 1337368 w 1432703"/>
                <a:gd name="connsiteY19" fmla="*/ 1133662 h 3550128"/>
                <a:gd name="connsiteX20" fmla="*/ 1089718 w 1432703"/>
                <a:gd name="connsiteY20" fmla="*/ 1190812 h 3550128"/>
                <a:gd name="connsiteX21" fmla="*/ 880168 w 1432703"/>
                <a:gd name="connsiteY21" fmla="*/ 1495612 h 3550128"/>
                <a:gd name="connsiteX22" fmla="*/ 823018 w 1432703"/>
                <a:gd name="connsiteY22" fmla="*/ 1857562 h 3550128"/>
                <a:gd name="connsiteX23" fmla="*/ 975418 w 1432703"/>
                <a:gd name="connsiteY23" fmla="*/ 2314762 h 3550128"/>
                <a:gd name="connsiteX24" fmla="*/ 899218 w 1432703"/>
                <a:gd name="connsiteY24" fmla="*/ 2552887 h 3550128"/>
                <a:gd name="connsiteX25" fmla="*/ 1213543 w 1432703"/>
                <a:gd name="connsiteY25" fmla="*/ 2495737 h 3550128"/>
                <a:gd name="connsiteX26" fmla="*/ 1420712 w 1432703"/>
                <a:gd name="connsiteY26" fmla="*/ 2583843 h 3550128"/>
                <a:gd name="connsiteX27" fmla="*/ 1188143 w 1432703"/>
                <a:gd name="connsiteY27" fmla="*/ 2552887 h 3550128"/>
                <a:gd name="connsiteX28" fmla="*/ 832543 w 1432703"/>
                <a:gd name="connsiteY28" fmla="*/ 2695762 h 3550128"/>
                <a:gd name="connsiteX29" fmla="*/ 689668 w 1432703"/>
                <a:gd name="connsiteY29" fmla="*/ 3048187 h 3550128"/>
                <a:gd name="connsiteX30" fmla="*/ 918268 w 1432703"/>
                <a:gd name="connsiteY30" fmla="*/ 3381562 h 3550128"/>
                <a:gd name="connsiteX31" fmla="*/ 1016693 w 1432703"/>
                <a:gd name="connsiteY31" fmla="*/ 3543487 h 3550128"/>
                <a:gd name="connsiteX0" fmla="*/ 1016693 w 1420712"/>
                <a:gd name="connsiteY0" fmla="*/ 3543487 h 3550128"/>
                <a:gd name="connsiteX1" fmla="*/ 591243 w 1420712"/>
                <a:gd name="connsiteY1" fmla="*/ 3549837 h 3550128"/>
                <a:gd name="connsiteX2" fmla="*/ 394393 w 1420712"/>
                <a:gd name="connsiteY2" fmla="*/ 3038662 h 3550128"/>
                <a:gd name="connsiteX3" fmla="*/ 746818 w 1420712"/>
                <a:gd name="connsiteY3" fmla="*/ 2343337 h 3550128"/>
                <a:gd name="connsiteX4" fmla="*/ 560128 w 1420712"/>
                <a:gd name="connsiteY4" fmla="*/ 1884232 h 3550128"/>
                <a:gd name="connsiteX5" fmla="*/ 58 w 1420712"/>
                <a:gd name="connsiteY5" fmla="*/ 1832797 h 3550128"/>
                <a:gd name="connsiteX6" fmla="*/ 394393 w 1420712"/>
                <a:gd name="connsiteY6" fmla="*/ 1705162 h 3550128"/>
                <a:gd name="connsiteX7" fmla="*/ 642043 w 1420712"/>
                <a:gd name="connsiteY7" fmla="*/ 1838512 h 3550128"/>
                <a:gd name="connsiteX8" fmla="*/ 689668 w 1420712"/>
                <a:gd name="connsiteY8" fmla="*/ 1609912 h 3550128"/>
                <a:gd name="connsiteX9" fmla="*/ 823018 w 1420712"/>
                <a:gd name="connsiteY9" fmla="*/ 1295587 h 3550128"/>
                <a:gd name="connsiteX10" fmla="*/ 765868 w 1420712"/>
                <a:gd name="connsiteY10" fmla="*/ 771712 h 3550128"/>
                <a:gd name="connsiteX11" fmla="*/ 537268 w 1420712"/>
                <a:gd name="connsiteY11" fmla="*/ 628837 h 3550128"/>
                <a:gd name="connsiteX12" fmla="*/ 689668 w 1420712"/>
                <a:gd name="connsiteY12" fmla="*/ 628837 h 3550128"/>
                <a:gd name="connsiteX13" fmla="*/ 765868 w 1420712"/>
                <a:gd name="connsiteY13" fmla="*/ 714562 h 3550128"/>
                <a:gd name="connsiteX14" fmla="*/ 870643 w 1420712"/>
                <a:gd name="connsiteY14" fmla="*/ 187 h 3550128"/>
                <a:gd name="connsiteX15" fmla="*/ 832543 w 1420712"/>
                <a:gd name="connsiteY15" fmla="*/ 647887 h 3550128"/>
                <a:gd name="connsiteX16" fmla="*/ 908743 w 1420712"/>
                <a:gd name="connsiteY16" fmla="*/ 1038412 h 3550128"/>
                <a:gd name="connsiteX17" fmla="*/ 937318 w 1420712"/>
                <a:gd name="connsiteY17" fmla="*/ 1286062 h 3550128"/>
                <a:gd name="connsiteX18" fmla="*/ 1108768 w 1420712"/>
                <a:gd name="connsiteY18" fmla="*/ 1152712 h 3550128"/>
                <a:gd name="connsiteX19" fmla="*/ 1337368 w 1420712"/>
                <a:gd name="connsiteY19" fmla="*/ 1133662 h 3550128"/>
                <a:gd name="connsiteX20" fmla="*/ 1089718 w 1420712"/>
                <a:gd name="connsiteY20" fmla="*/ 1190812 h 3550128"/>
                <a:gd name="connsiteX21" fmla="*/ 880168 w 1420712"/>
                <a:gd name="connsiteY21" fmla="*/ 1495612 h 3550128"/>
                <a:gd name="connsiteX22" fmla="*/ 823018 w 1420712"/>
                <a:gd name="connsiteY22" fmla="*/ 1857562 h 3550128"/>
                <a:gd name="connsiteX23" fmla="*/ 975418 w 1420712"/>
                <a:gd name="connsiteY23" fmla="*/ 2314762 h 3550128"/>
                <a:gd name="connsiteX24" fmla="*/ 899218 w 1420712"/>
                <a:gd name="connsiteY24" fmla="*/ 2552887 h 3550128"/>
                <a:gd name="connsiteX25" fmla="*/ 1213543 w 1420712"/>
                <a:gd name="connsiteY25" fmla="*/ 2495737 h 3550128"/>
                <a:gd name="connsiteX26" fmla="*/ 1420712 w 1420712"/>
                <a:gd name="connsiteY26" fmla="*/ 2583843 h 3550128"/>
                <a:gd name="connsiteX27" fmla="*/ 1188143 w 1420712"/>
                <a:gd name="connsiteY27" fmla="*/ 2552887 h 3550128"/>
                <a:gd name="connsiteX28" fmla="*/ 832543 w 1420712"/>
                <a:gd name="connsiteY28" fmla="*/ 2695762 h 3550128"/>
                <a:gd name="connsiteX29" fmla="*/ 689668 w 1420712"/>
                <a:gd name="connsiteY29" fmla="*/ 3048187 h 3550128"/>
                <a:gd name="connsiteX30" fmla="*/ 918268 w 1420712"/>
                <a:gd name="connsiteY30" fmla="*/ 3381562 h 3550128"/>
                <a:gd name="connsiteX31" fmla="*/ 1016693 w 1420712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9218 w 1432618"/>
                <a:gd name="connsiteY24" fmla="*/ 25528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975418 w 1432618"/>
                <a:gd name="connsiteY23" fmla="*/ 231476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230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0168 w 1432618"/>
                <a:gd name="connsiteY21" fmla="*/ 149561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089718 w 1432618"/>
                <a:gd name="connsiteY20" fmla="*/ 11908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105593 w 1432618"/>
                <a:gd name="connsiteY20" fmla="*/ 119716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373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108768 w 1432618"/>
                <a:gd name="connsiteY18" fmla="*/ 1152712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099243 w 1432618"/>
                <a:gd name="connsiteY18" fmla="*/ 1162237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86062 h 3550128"/>
                <a:gd name="connsiteX18" fmla="*/ 1086543 w 1432618"/>
                <a:gd name="connsiteY18" fmla="*/ 1149537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7318 w 1432618"/>
                <a:gd name="connsiteY17" fmla="*/ 1247962 h 3550128"/>
                <a:gd name="connsiteX18" fmla="*/ 1086543 w 1432618"/>
                <a:gd name="connsiteY18" fmla="*/ 1149537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0968 w 1432618"/>
                <a:gd name="connsiteY17" fmla="*/ 1257487 h 3550128"/>
                <a:gd name="connsiteX18" fmla="*/ 1086543 w 1432618"/>
                <a:gd name="connsiteY18" fmla="*/ 1149537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0968 w 1432618"/>
                <a:gd name="connsiteY17" fmla="*/ 1257487 h 3550128"/>
                <a:gd name="connsiteX18" fmla="*/ 1086543 w 1432618"/>
                <a:gd name="connsiteY18" fmla="*/ 1149537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7 h 3550128"/>
                <a:gd name="connsiteX1" fmla="*/ 591243 w 1432618"/>
                <a:gd name="connsiteY1" fmla="*/ 3549837 h 3550128"/>
                <a:gd name="connsiteX2" fmla="*/ 394393 w 1432618"/>
                <a:gd name="connsiteY2" fmla="*/ 3038662 h 3550128"/>
                <a:gd name="connsiteX3" fmla="*/ 746818 w 1432618"/>
                <a:gd name="connsiteY3" fmla="*/ 2343337 h 3550128"/>
                <a:gd name="connsiteX4" fmla="*/ 560128 w 1432618"/>
                <a:gd name="connsiteY4" fmla="*/ 1884232 h 3550128"/>
                <a:gd name="connsiteX5" fmla="*/ 58 w 1432618"/>
                <a:gd name="connsiteY5" fmla="*/ 1832797 h 3550128"/>
                <a:gd name="connsiteX6" fmla="*/ 394393 w 1432618"/>
                <a:gd name="connsiteY6" fmla="*/ 1705162 h 3550128"/>
                <a:gd name="connsiteX7" fmla="*/ 642043 w 1432618"/>
                <a:gd name="connsiteY7" fmla="*/ 1838512 h 3550128"/>
                <a:gd name="connsiteX8" fmla="*/ 689668 w 1432618"/>
                <a:gd name="connsiteY8" fmla="*/ 1609912 h 3550128"/>
                <a:gd name="connsiteX9" fmla="*/ 823018 w 1432618"/>
                <a:gd name="connsiteY9" fmla="*/ 1295587 h 3550128"/>
                <a:gd name="connsiteX10" fmla="*/ 765868 w 1432618"/>
                <a:gd name="connsiteY10" fmla="*/ 771712 h 3550128"/>
                <a:gd name="connsiteX11" fmla="*/ 537268 w 1432618"/>
                <a:gd name="connsiteY11" fmla="*/ 628837 h 3550128"/>
                <a:gd name="connsiteX12" fmla="*/ 689668 w 1432618"/>
                <a:gd name="connsiteY12" fmla="*/ 628837 h 3550128"/>
                <a:gd name="connsiteX13" fmla="*/ 765868 w 1432618"/>
                <a:gd name="connsiteY13" fmla="*/ 714562 h 3550128"/>
                <a:gd name="connsiteX14" fmla="*/ 870643 w 1432618"/>
                <a:gd name="connsiteY14" fmla="*/ 187 h 3550128"/>
                <a:gd name="connsiteX15" fmla="*/ 832543 w 1432618"/>
                <a:gd name="connsiteY15" fmla="*/ 647887 h 3550128"/>
                <a:gd name="connsiteX16" fmla="*/ 908743 w 1432618"/>
                <a:gd name="connsiteY16" fmla="*/ 1038412 h 3550128"/>
                <a:gd name="connsiteX17" fmla="*/ 930968 w 1432618"/>
                <a:gd name="connsiteY17" fmla="*/ 1257487 h 3550128"/>
                <a:gd name="connsiteX18" fmla="*/ 1086543 w 1432618"/>
                <a:gd name="connsiteY18" fmla="*/ 1149537 h 3550128"/>
                <a:gd name="connsiteX19" fmla="*/ 1375468 w 1432618"/>
                <a:gd name="connsiteY19" fmla="*/ 1133662 h 3550128"/>
                <a:gd name="connsiteX20" fmla="*/ 1108768 w 1432618"/>
                <a:gd name="connsiteY20" fmla="*/ 1216212 h 3550128"/>
                <a:gd name="connsiteX21" fmla="*/ 889693 w 1432618"/>
                <a:gd name="connsiteY21" fmla="*/ 1489262 h 3550128"/>
                <a:gd name="connsiteX22" fmla="*/ 835718 w 1432618"/>
                <a:gd name="connsiteY22" fmla="*/ 1857562 h 3550128"/>
                <a:gd name="connsiteX23" fmla="*/ 1003993 w 1432618"/>
                <a:gd name="connsiteY23" fmla="*/ 2270312 h 3550128"/>
                <a:gd name="connsiteX24" fmla="*/ 896043 w 1432618"/>
                <a:gd name="connsiteY24" fmla="*/ 2540187 h 3550128"/>
                <a:gd name="connsiteX25" fmla="*/ 1213543 w 1432618"/>
                <a:gd name="connsiteY25" fmla="*/ 2495737 h 3550128"/>
                <a:gd name="connsiteX26" fmla="*/ 1432618 w 1432618"/>
                <a:gd name="connsiteY26" fmla="*/ 2588606 h 3550128"/>
                <a:gd name="connsiteX27" fmla="*/ 1188143 w 1432618"/>
                <a:gd name="connsiteY27" fmla="*/ 2552887 h 3550128"/>
                <a:gd name="connsiteX28" fmla="*/ 832543 w 1432618"/>
                <a:gd name="connsiteY28" fmla="*/ 2695762 h 3550128"/>
                <a:gd name="connsiteX29" fmla="*/ 689668 w 1432618"/>
                <a:gd name="connsiteY29" fmla="*/ 3048187 h 3550128"/>
                <a:gd name="connsiteX30" fmla="*/ 918268 w 1432618"/>
                <a:gd name="connsiteY30" fmla="*/ 3381562 h 3550128"/>
                <a:gd name="connsiteX31" fmla="*/ 1016693 w 1432618"/>
                <a:gd name="connsiteY31" fmla="*/ 3543487 h 3550128"/>
                <a:gd name="connsiteX0" fmla="*/ 1016693 w 1432618"/>
                <a:gd name="connsiteY0" fmla="*/ 3543486 h 3550127"/>
                <a:gd name="connsiteX1" fmla="*/ 591243 w 1432618"/>
                <a:gd name="connsiteY1" fmla="*/ 3549836 h 3550127"/>
                <a:gd name="connsiteX2" fmla="*/ 394393 w 1432618"/>
                <a:gd name="connsiteY2" fmla="*/ 3038661 h 3550127"/>
                <a:gd name="connsiteX3" fmla="*/ 746818 w 1432618"/>
                <a:gd name="connsiteY3" fmla="*/ 2343336 h 3550127"/>
                <a:gd name="connsiteX4" fmla="*/ 560128 w 1432618"/>
                <a:gd name="connsiteY4" fmla="*/ 1884231 h 3550127"/>
                <a:gd name="connsiteX5" fmla="*/ 58 w 1432618"/>
                <a:gd name="connsiteY5" fmla="*/ 1832796 h 3550127"/>
                <a:gd name="connsiteX6" fmla="*/ 394393 w 1432618"/>
                <a:gd name="connsiteY6" fmla="*/ 1705161 h 3550127"/>
                <a:gd name="connsiteX7" fmla="*/ 642043 w 1432618"/>
                <a:gd name="connsiteY7" fmla="*/ 1838511 h 3550127"/>
                <a:gd name="connsiteX8" fmla="*/ 689668 w 1432618"/>
                <a:gd name="connsiteY8" fmla="*/ 1609911 h 3550127"/>
                <a:gd name="connsiteX9" fmla="*/ 823018 w 1432618"/>
                <a:gd name="connsiteY9" fmla="*/ 1295586 h 3550127"/>
                <a:gd name="connsiteX10" fmla="*/ 765868 w 1432618"/>
                <a:gd name="connsiteY10" fmla="*/ 771711 h 3550127"/>
                <a:gd name="connsiteX11" fmla="*/ 537268 w 1432618"/>
                <a:gd name="connsiteY11" fmla="*/ 628836 h 3550127"/>
                <a:gd name="connsiteX12" fmla="*/ 689668 w 1432618"/>
                <a:gd name="connsiteY12" fmla="*/ 628836 h 3550127"/>
                <a:gd name="connsiteX13" fmla="*/ 765868 w 1432618"/>
                <a:gd name="connsiteY13" fmla="*/ 714561 h 3550127"/>
                <a:gd name="connsiteX14" fmla="*/ 870643 w 1432618"/>
                <a:gd name="connsiteY14" fmla="*/ 186 h 3550127"/>
                <a:gd name="connsiteX15" fmla="*/ 832543 w 1432618"/>
                <a:gd name="connsiteY15" fmla="*/ 647886 h 3550127"/>
                <a:gd name="connsiteX16" fmla="*/ 921443 w 1432618"/>
                <a:gd name="connsiteY16" fmla="*/ 1009836 h 3550127"/>
                <a:gd name="connsiteX17" fmla="*/ 930968 w 1432618"/>
                <a:gd name="connsiteY17" fmla="*/ 1257486 h 3550127"/>
                <a:gd name="connsiteX18" fmla="*/ 1086543 w 1432618"/>
                <a:gd name="connsiteY18" fmla="*/ 1149536 h 3550127"/>
                <a:gd name="connsiteX19" fmla="*/ 1375468 w 1432618"/>
                <a:gd name="connsiteY19" fmla="*/ 1133661 h 3550127"/>
                <a:gd name="connsiteX20" fmla="*/ 1108768 w 1432618"/>
                <a:gd name="connsiteY20" fmla="*/ 1216211 h 3550127"/>
                <a:gd name="connsiteX21" fmla="*/ 889693 w 1432618"/>
                <a:gd name="connsiteY21" fmla="*/ 1489261 h 3550127"/>
                <a:gd name="connsiteX22" fmla="*/ 835718 w 1432618"/>
                <a:gd name="connsiteY22" fmla="*/ 1857561 h 3550127"/>
                <a:gd name="connsiteX23" fmla="*/ 1003993 w 1432618"/>
                <a:gd name="connsiteY23" fmla="*/ 2270311 h 3550127"/>
                <a:gd name="connsiteX24" fmla="*/ 896043 w 1432618"/>
                <a:gd name="connsiteY24" fmla="*/ 2540186 h 3550127"/>
                <a:gd name="connsiteX25" fmla="*/ 1213543 w 1432618"/>
                <a:gd name="connsiteY25" fmla="*/ 2495736 h 3550127"/>
                <a:gd name="connsiteX26" fmla="*/ 1432618 w 1432618"/>
                <a:gd name="connsiteY26" fmla="*/ 2588605 h 3550127"/>
                <a:gd name="connsiteX27" fmla="*/ 1188143 w 1432618"/>
                <a:gd name="connsiteY27" fmla="*/ 2552886 h 3550127"/>
                <a:gd name="connsiteX28" fmla="*/ 832543 w 1432618"/>
                <a:gd name="connsiteY28" fmla="*/ 2695761 h 3550127"/>
                <a:gd name="connsiteX29" fmla="*/ 689668 w 1432618"/>
                <a:gd name="connsiteY29" fmla="*/ 3048186 h 3550127"/>
                <a:gd name="connsiteX30" fmla="*/ 918268 w 1432618"/>
                <a:gd name="connsiteY30" fmla="*/ 3381561 h 3550127"/>
                <a:gd name="connsiteX31" fmla="*/ 1016693 w 1432618"/>
                <a:gd name="connsiteY31" fmla="*/ 3543486 h 3550127"/>
                <a:gd name="connsiteX0" fmla="*/ 1016693 w 1432618"/>
                <a:gd name="connsiteY0" fmla="*/ 3543524 h 3550165"/>
                <a:gd name="connsiteX1" fmla="*/ 591243 w 1432618"/>
                <a:gd name="connsiteY1" fmla="*/ 3549874 h 3550165"/>
                <a:gd name="connsiteX2" fmla="*/ 394393 w 1432618"/>
                <a:gd name="connsiteY2" fmla="*/ 3038699 h 3550165"/>
                <a:gd name="connsiteX3" fmla="*/ 746818 w 1432618"/>
                <a:gd name="connsiteY3" fmla="*/ 2343374 h 3550165"/>
                <a:gd name="connsiteX4" fmla="*/ 560128 w 1432618"/>
                <a:gd name="connsiteY4" fmla="*/ 1884269 h 3550165"/>
                <a:gd name="connsiteX5" fmla="*/ 58 w 1432618"/>
                <a:gd name="connsiteY5" fmla="*/ 1832834 h 3550165"/>
                <a:gd name="connsiteX6" fmla="*/ 394393 w 1432618"/>
                <a:gd name="connsiteY6" fmla="*/ 1705199 h 3550165"/>
                <a:gd name="connsiteX7" fmla="*/ 642043 w 1432618"/>
                <a:gd name="connsiteY7" fmla="*/ 1838549 h 3550165"/>
                <a:gd name="connsiteX8" fmla="*/ 689668 w 1432618"/>
                <a:gd name="connsiteY8" fmla="*/ 1609949 h 3550165"/>
                <a:gd name="connsiteX9" fmla="*/ 823018 w 1432618"/>
                <a:gd name="connsiteY9" fmla="*/ 1295624 h 3550165"/>
                <a:gd name="connsiteX10" fmla="*/ 765868 w 1432618"/>
                <a:gd name="connsiteY10" fmla="*/ 771749 h 3550165"/>
                <a:gd name="connsiteX11" fmla="*/ 537268 w 1432618"/>
                <a:gd name="connsiteY11" fmla="*/ 628874 h 3550165"/>
                <a:gd name="connsiteX12" fmla="*/ 689668 w 1432618"/>
                <a:gd name="connsiteY12" fmla="*/ 628874 h 3550165"/>
                <a:gd name="connsiteX13" fmla="*/ 765868 w 1432618"/>
                <a:gd name="connsiteY13" fmla="*/ 714599 h 3550165"/>
                <a:gd name="connsiteX14" fmla="*/ 870643 w 1432618"/>
                <a:gd name="connsiteY14" fmla="*/ 224 h 3550165"/>
                <a:gd name="connsiteX15" fmla="*/ 857943 w 1432618"/>
                <a:gd name="connsiteY15" fmla="*/ 641574 h 3550165"/>
                <a:gd name="connsiteX16" fmla="*/ 921443 w 1432618"/>
                <a:gd name="connsiteY16" fmla="*/ 1009874 h 3550165"/>
                <a:gd name="connsiteX17" fmla="*/ 930968 w 1432618"/>
                <a:gd name="connsiteY17" fmla="*/ 1257524 h 3550165"/>
                <a:gd name="connsiteX18" fmla="*/ 1086543 w 1432618"/>
                <a:gd name="connsiteY18" fmla="*/ 1149574 h 3550165"/>
                <a:gd name="connsiteX19" fmla="*/ 1375468 w 1432618"/>
                <a:gd name="connsiteY19" fmla="*/ 1133699 h 3550165"/>
                <a:gd name="connsiteX20" fmla="*/ 1108768 w 1432618"/>
                <a:gd name="connsiteY20" fmla="*/ 1216249 h 3550165"/>
                <a:gd name="connsiteX21" fmla="*/ 889693 w 1432618"/>
                <a:gd name="connsiteY21" fmla="*/ 1489299 h 3550165"/>
                <a:gd name="connsiteX22" fmla="*/ 835718 w 1432618"/>
                <a:gd name="connsiteY22" fmla="*/ 1857599 h 3550165"/>
                <a:gd name="connsiteX23" fmla="*/ 1003993 w 1432618"/>
                <a:gd name="connsiteY23" fmla="*/ 2270349 h 3550165"/>
                <a:gd name="connsiteX24" fmla="*/ 896043 w 1432618"/>
                <a:gd name="connsiteY24" fmla="*/ 2540224 h 3550165"/>
                <a:gd name="connsiteX25" fmla="*/ 1213543 w 1432618"/>
                <a:gd name="connsiteY25" fmla="*/ 2495774 h 3550165"/>
                <a:gd name="connsiteX26" fmla="*/ 1432618 w 1432618"/>
                <a:gd name="connsiteY26" fmla="*/ 2588643 h 3550165"/>
                <a:gd name="connsiteX27" fmla="*/ 1188143 w 1432618"/>
                <a:gd name="connsiteY27" fmla="*/ 2552924 h 3550165"/>
                <a:gd name="connsiteX28" fmla="*/ 832543 w 1432618"/>
                <a:gd name="connsiteY28" fmla="*/ 2695799 h 3550165"/>
                <a:gd name="connsiteX29" fmla="*/ 689668 w 1432618"/>
                <a:gd name="connsiteY29" fmla="*/ 3048224 h 3550165"/>
                <a:gd name="connsiteX30" fmla="*/ 918268 w 1432618"/>
                <a:gd name="connsiteY30" fmla="*/ 3381599 h 3550165"/>
                <a:gd name="connsiteX31" fmla="*/ 1016693 w 1432618"/>
                <a:gd name="connsiteY31" fmla="*/ 3543524 h 3550165"/>
                <a:gd name="connsiteX0" fmla="*/ 1016693 w 1432618"/>
                <a:gd name="connsiteY0" fmla="*/ 3543529 h 3550170"/>
                <a:gd name="connsiteX1" fmla="*/ 591243 w 1432618"/>
                <a:gd name="connsiteY1" fmla="*/ 3549879 h 3550170"/>
                <a:gd name="connsiteX2" fmla="*/ 394393 w 1432618"/>
                <a:gd name="connsiteY2" fmla="*/ 3038704 h 3550170"/>
                <a:gd name="connsiteX3" fmla="*/ 746818 w 1432618"/>
                <a:gd name="connsiteY3" fmla="*/ 2343379 h 3550170"/>
                <a:gd name="connsiteX4" fmla="*/ 560128 w 1432618"/>
                <a:gd name="connsiteY4" fmla="*/ 1884274 h 3550170"/>
                <a:gd name="connsiteX5" fmla="*/ 58 w 1432618"/>
                <a:gd name="connsiteY5" fmla="*/ 1832839 h 3550170"/>
                <a:gd name="connsiteX6" fmla="*/ 394393 w 1432618"/>
                <a:gd name="connsiteY6" fmla="*/ 1705204 h 3550170"/>
                <a:gd name="connsiteX7" fmla="*/ 642043 w 1432618"/>
                <a:gd name="connsiteY7" fmla="*/ 1838554 h 3550170"/>
                <a:gd name="connsiteX8" fmla="*/ 689668 w 1432618"/>
                <a:gd name="connsiteY8" fmla="*/ 1609954 h 3550170"/>
                <a:gd name="connsiteX9" fmla="*/ 823018 w 1432618"/>
                <a:gd name="connsiteY9" fmla="*/ 1295629 h 3550170"/>
                <a:gd name="connsiteX10" fmla="*/ 765868 w 1432618"/>
                <a:gd name="connsiteY10" fmla="*/ 771754 h 3550170"/>
                <a:gd name="connsiteX11" fmla="*/ 537268 w 1432618"/>
                <a:gd name="connsiteY11" fmla="*/ 628879 h 3550170"/>
                <a:gd name="connsiteX12" fmla="*/ 689668 w 1432618"/>
                <a:gd name="connsiteY12" fmla="*/ 628879 h 3550170"/>
                <a:gd name="connsiteX13" fmla="*/ 765868 w 1432618"/>
                <a:gd name="connsiteY13" fmla="*/ 714604 h 3550170"/>
                <a:gd name="connsiteX14" fmla="*/ 870643 w 1432618"/>
                <a:gd name="connsiteY14" fmla="*/ 229 h 3550170"/>
                <a:gd name="connsiteX15" fmla="*/ 857943 w 1432618"/>
                <a:gd name="connsiteY15" fmla="*/ 641579 h 3550170"/>
                <a:gd name="connsiteX16" fmla="*/ 921443 w 1432618"/>
                <a:gd name="connsiteY16" fmla="*/ 1009879 h 3550170"/>
                <a:gd name="connsiteX17" fmla="*/ 930968 w 1432618"/>
                <a:gd name="connsiteY17" fmla="*/ 1257529 h 3550170"/>
                <a:gd name="connsiteX18" fmla="*/ 1086543 w 1432618"/>
                <a:gd name="connsiteY18" fmla="*/ 1149579 h 3550170"/>
                <a:gd name="connsiteX19" fmla="*/ 1375468 w 1432618"/>
                <a:gd name="connsiteY19" fmla="*/ 1133704 h 3550170"/>
                <a:gd name="connsiteX20" fmla="*/ 1108768 w 1432618"/>
                <a:gd name="connsiteY20" fmla="*/ 1216254 h 3550170"/>
                <a:gd name="connsiteX21" fmla="*/ 889693 w 1432618"/>
                <a:gd name="connsiteY21" fmla="*/ 1489304 h 3550170"/>
                <a:gd name="connsiteX22" fmla="*/ 835718 w 1432618"/>
                <a:gd name="connsiteY22" fmla="*/ 1857604 h 3550170"/>
                <a:gd name="connsiteX23" fmla="*/ 1003993 w 1432618"/>
                <a:gd name="connsiteY23" fmla="*/ 2270354 h 3550170"/>
                <a:gd name="connsiteX24" fmla="*/ 896043 w 1432618"/>
                <a:gd name="connsiteY24" fmla="*/ 2540229 h 3550170"/>
                <a:gd name="connsiteX25" fmla="*/ 1213543 w 1432618"/>
                <a:gd name="connsiteY25" fmla="*/ 2495779 h 3550170"/>
                <a:gd name="connsiteX26" fmla="*/ 1432618 w 1432618"/>
                <a:gd name="connsiteY26" fmla="*/ 2588648 h 3550170"/>
                <a:gd name="connsiteX27" fmla="*/ 1188143 w 1432618"/>
                <a:gd name="connsiteY27" fmla="*/ 2552929 h 3550170"/>
                <a:gd name="connsiteX28" fmla="*/ 832543 w 1432618"/>
                <a:gd name="connsiteY28" fmla="*/ 2695804 h 3550170"/>
                <a:gd name="connsiteX29" fmla="*/ 689668 w 1432618"/>
                <a:gd name="connsiteY29" fmla="*/ 3048229 h 3550170"/>
                <a:gd name="connsiteX30" fmla="*/ 918268 w 1432618"/>
                <a:gd name="connsiteY30" fmla="*/ 3381604 h 3550170"/>
                <a:gd name="connsiteX31" fmla="*/ 1016693 w 1432618"/>
                <a:gd name="connsiteY31" fmla="*/ 3543529 h 3550170"/>
                <a:gd name="connsiteX0" fmla="*/ 1016693 w 1432618"/>
                <a:gd name="connsiteY0" fmla="*/ 3581611 h 3588252"/>
                <a:gd name="connsiteX1" fmla="*/ 591243 w 1432618"/>
                <a:gd name="connsiteY1" fmla="*/ 3587961 h 3588252"/>
                <a:gd name="connsiteX2" fmla="*/ 394393 w 1432618"/>
                <a:gd name="connsiteY2" fmla="*/ 3076786 h 3588252"/>
                <a:gd name="connsiteX3" fmla="*/ 746818 w 1432618"/>
                <a:gd name="connsiteY3" fmla="*/ 2381461 h 3588252"/>
                <a:gd name="connsiteX4" fmla="*/ 560128 w 1432618"/>
                <a:gd name="connsiteY4" fmla="*/ 1922356 h 3588252"/>
                <a:gd name="connsiteX5" fmla="*/ 58 w 1432618"/>
                <a:gd name="connsiteY5" fmla="*/ 1870921 h 3588252"/>
                <a:gd name="connsiteX6" fmla="*/ 394393 w 1432618"/>
                <a:gd name="connsiteY6" fmla="*/ 1743286 h 3588252"/>
                <a:gd name="connsiteX7" fmla="*/ 642043 w 1432618"/>
                <a:gd name="connsiteY7" fmla="*/ 1876636 h 3588252"/>
                <a:gd name="connsiteX8" fmla="*/ 689668 w 1432618"/>
                <a:gd name="connsiteY8" fmla="*/ 1648036 h 3588252"/>
                <a:gd name="connsiteX9" fmla="*/ 823018 w 1432618"/>
                <a:gd name="connsiteY9" fmla="*/ 1333711 h 3588252"/>
                <a:gd name="connsiteX10" fmla="*/ 765868 w 1432618"/>
                <a:gd name="connsiteY10" fmla="*/ 809836 h 3588252"/>
                <a:gd name="connsiteX11" fmla="*/ 537268 w 1432618"/>
                <a:gd name="connsiteY11" fmla="*/ 666961 h 3588252"/>
                <a:gd name="connsiteX12" fmla="*/ 689668 w 1432618"/>
                <a:gd name="connsiteY12" fmla="*/ 666961 h 3588252"/>
                <a:gd name="connsiteX13" fmla="*/ 765868 w 1432618"/>
                <a:gd name="connsiteY13" fmla="*/ 752686 h 3588252"/>
                <a:gd name="connsiteX14" fmla="*/ 886518 w 1432618"/>
                <a:gd name="connsiteY14" fmla="*/ 211 h 3588252"/>
                <a:gd name="connsiteX15" fmla="*/ 857943 w 1432618"/>
                <a:gd name="connsiteY15" fmla="*/ 679661 h 3588252"/>
                <a:gd name="connsiteX16" fmla="*/ 921443 w 1432618"/>
                <a:gd name="connsiteY16" fmla="*/ 1047961 h 3588252"/>
                <a:gd name="connsiteX17" fmla="*/ 930968 w 1432618"/>
                <a:gd name="connsiteY17" fmla="*/ 1295611 h 3588252"/>
                <a:gd name="connsiteX18" fmla="*/ 1086543 w 1432618"/>
                <a:gd name="connsiteY18" fmla="*/ 1187661 h 3588252"/>
                <a:gd name="connsiteX19" fmla="*/ 1375468 w 1432618"/>
                <a:gd name="connsiteY19" fmla="*/ 1171786 h 3588252"/>
                <a:gd name="connsiteX20" fmla="*/ 1108768 w 1432618"/>
                <a:gd name="connsiteY20" fmla="*/ 1254336 h 3588252"/>
                <a:gd name="connsiteX21" fmla="*/ 889693 w 1432618"/>
                <a:gd name="connsiteY21" fmla="*/ 1527386 h 3588252"/>
                <a:gd name="connsiteX22" fmla="*/ 835718 w 1432618"/>
                <a:gd name="connsiteY22" fmla="*/ 1895686 h 3588252"/>
                <a:gd name="connsiteX23" fmla="*/ 1003993 w 1432618"/>
                <a:gd name="connsiteY23" fmla="*/ 2308436 h 3588252"/>
                <a:gd name="connsiteX24" fmla="*/ 896043 w 1432618"/>
                <a:gd name="connsiteY24" fmla="*/ 2578311 h 3588252"/>
                <a:gd name="connsiteX25" fmla="*/ 1213543 w 1432618"/>
                <a:gd name="connsiteY25" fmla="*/ 2533861 h 3588252"/>
                <a:gd name="connsiteX26" fmla="*/ 1432618 w 1432618"/>
                <a:gd name="connsiteY26" fmla="*/ 2626730 h 3588252"/>
                <a:gd name="connsiteX27" fmla="*/ 1188143 w 1432618"/>
                <a:gd name="connsiteY27" fmla="*/ 2591011 h 3588252"/>
                <a:gd name="connsiteX28" fmla="*/ 832543 w 1432618"/>
                <a:gd name="connsiteY28" fmla="*/ 2733886 h 3588252"/>
                <a:gd name="connsiteX29" fmla="*/ 689668 w 1432618"/>
                <a:gd name="connsiteY29" fmla="*/ 3086311 h 3588252"/>
                <a:gd name="connsiteX30" fmla="*/ 918268 w 1432618"/>
                <a:gd name="connsiteY30" fmla="*/ 3419686 h 3588252"/>
                <a:gd name="connsiteX31" fmla="*/ 1016693 w 1432618"/>
                <a:gd name="connsiteY31" fmla="*/ 3581611 h 3588252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537268 w 1432618"/>
                <a:gd name="connsiteY11" fmla="*/ 666750 h 3588041"/>
                <a:gd name="connsiteX12" fmla="*/ 689668 w 1432618"/>
                <a:gd name="connsiteY12" fmla="*/ 666750 h 3588041"/>
                <a:gd name="connsiteX13" fmla="*/ 765868 w 1432618"/>
                <a:gd name="connsiteY13" fmla="*/ 75247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537268 w 1432618"/>
                <a:gd name="connsiteY11" fmla="*/ 666750 h 3588041"/>
                <a:gd name="connsiteX12" fmla="*/ 689668 w 1432618"/>
                <a:gd name="connsiteY12" fmla="*/ 666750 h 3588041"/>
                <a:gd name="connsiteX13" fmla="*/ 765868 w 1432618"/>
                <a:gd name="connsiteY13" fmla="*/ 75247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689668 w 1432618"/>
                <a:gd name="connsiteY12" fmla="*/ 666750 h 3588041"/>
                <a:gd name="connsiteX13" fmla="*/ 765868 w 1432618"/>
                <a:gd name="connsiteY13" fmla="*/ 75247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689668 w 1432618"/>
                <a:gd name="connsiteY12" fmla="*/ 666750 h 3588041"/>
                <a:gd name="connsiteX13" fmla="*/ 791268 w 1432618"/>
                <a:gd name="connsiteY13" fmla="*/ 673100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689668 w 1432618"/>
                <a:gd name="connsiteY12" fmla="*/ 666750 h 3588041"/>
                <a:gd name="connsiteX13" fmla="*/ 794443 w 1432618"/>
                <a:gd name="connsiteY13" fmla="*/ 565150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689668 w 1432618"/>
                <a:gd name="connsiteY12" fmla="*/ 666750 h 3588041"/>
                <a:gd name="connsiteX13" fmla="*/ 794443 w 1432618"/>
                <a:gd name="connsiteY13" fmla="*/ 565150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24593 w 1432618"/>
                <a:gd name="connsiteY12" fmla="*/ 688975 h 3588041"/>
                <a:gd name="connsiteX13" fmla="*/ 794443 w 1432618"/>
                <a:gd name="connsiteY13" fmla="*/ 565150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41262 w 1432618"/>
                <a:gd name="connsiteY12" fmla="*/ 677068 h 3588041"/>
                <a:gd name="connsiteX13" fmla="*/ 794443 w 1432618"/>
                <a:gd name="connsiteY13" fmla="*/ 565150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41262 w 1432618"/>
                <a:gd name="connsiteY12" fmla="*/ 677068 h 3588041"/>
                <a:gd name="connsiteX13" fmla="*/ 794443 w 1432618"/>
                <a:gd name="connsiteY13" fmla="*/ 565150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41262 w 1432618"/>
                <a:gd name="connsiteY12" fmla="*/ 677068 h 3588041"/>
                <a:gd name="connsiteX13" fmla="*/ 789681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62694 w 1432618"/>
                <a:gd name="connsiteY12" fmla="*/ 703262 h 3588041"/>
                <a:gd name="connsiteX13" fmla="*/ 789681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62694 w 1432618"/>
                <a:gd name="connsiteY12" fmla="*/ 703262 h 3588041"/>
                <a:gd name="connsiteX13" fmla="*/ 789681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62694 w 1432618"/>
                <a:gd name="connsiteY12" fmla="*/ 703262 h 3588041"/>
                <a:gd name="connsiteX13" fmla="*/ 789681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89681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89681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5868 w 1432618"/>
                <a:gd name="connsiteY10" fmla="*/ 809625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86543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99243 w 1432618"/>
                <a:gd name="connsiteY18" fmla="*/ 1190625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99243 w 1432618"/>
                <a:gd name="connsiteY18" fmla="*/ 1190625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099243 w 1432618"/>
                <a:gd name="connsiteY18" fmla="*/ 1190625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102418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689668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102418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705543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102418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705543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102418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705543 w 1432618"/>
                <a:gd name="connsiteY8" fmla="*/ 1647825 h 3588041"/>
                <a:gd name="connsiteX9" fmla="*/ 823018 w 1432618"/>
                <a:gd name="connsiteY9" fmla="*/ 1333500 h 3588041"/>
                <a:gd name="connsiteX10" fmla="*/ 763487 w 1432618"/>
                <a:gd name="connsiteY10" fmla="*/ 823913 h 3588041"/>
                <a:gd name="connsiteX11" fmla="*/ 388043 w 1432618"/>
                <a:gd name="connsiteY11" fmla="*/ 695325 h 3588041"/>
                <a:gd name="connsiteX12" fmla="*/ 781744 w 1432618"/>
                <a:gd name="connsiteY12" fmla="*/ 724693 h 3588041"/>
                <a:gd name="connsiteX13" fmla="*/ 799206 w 1432618"/>
                <a:gd name="connsiteY13" fmla="*/ 441325 h 3588041"/>
                <a:gd name="connsiteX14" fmla="*/ 886518 w 1432618"/>
                <a:gd name="connsiteY14" fmla="*/ 0 h 3588041"/>
                <a:gd name="connsiteX15" fmla="*/ 857943 w 1432618"/>
                <a:gd name="connsiteY15" fmla="*/ 679450 h 3588041"/>
                <a:gd name="connsiteX16" fmla="*/ 921443 w 1432618"/>
                <a:gd name="connsiteY16" fmla="*/ 1047750 h 3588041"/>
                <a:gd name="connsiteX17" fmla="*/ 930968 w 1432618"/>
                <a:gd name="connsiteY17" fmla="*/ 1295400 h 3588041"/>
                <a:gd name="connsiteX18" fmla="*/ 1102418 w 1432618"/>
                <a:gd name="connsiteY18" fmla="*/ 1187450 h 3588041"/>
                <a:gd name="connsiteX19" fmla="*/ 1375468 w 1432618"/>
                <a:gd name="connsiteY19" fmla="*/ 1171575 h 3588041"/>
                <a:gd name="connsiteX20" fmla="*/ 1108768 w 1432618"/>
                <a:gd name="connsiteY20" fmla="*/ 1254125 h 3588041"/>
                <a:gd name="connsiteX21" fmla="*/ 889693 w 1432618"/>
                <a:gd name="connsiteY21" fmla="*/ 1527175 h 3588041"/>
                <a:gd name="connsiteX22" fmla="*/ 835718 w 1432618"/>
                <a:gd name="connsiteY22" fmla="*/ 1895475 h 3588041"/>
                <a:gd name="connsiteX23" fmla="*/ 1003993 w 1432618"/>
                <a:gd name="connsiteY23" fmla="*/ 2308225 h 3588041"/>
                <a:gd name="connsiteX24" fmla="*/ 896043 w 1432618"/>
                <a:gd name="connsiteY24" fmla="*/ 2578100 h 3588041"/>
                <a:gd name="connsiteX25" fmla="*/ 1213543 w 1432618"/>
                <a:gd name="connsiteY25" fmla="*/ 2533650 h 3588041"/>
                <a:gd name="connsiteX26" fmla="*/ 1432618 w 1432618"/>
                <a:gd name="connsiteY26" fmla="*/ 2626519 h 3588041"/>
                <a:gd name="connsiteX27" fmla="*/ 1188143 w 1432618"/>
                <a:gd name="connsiteY27" fmla="*/ 2590800 h 3588041"/>
                <a:gd name="connsiteX28" fmla="*/ 832543 w 1432618"/>
                <a:gd name="connsiteY28" fmla="*/ 2733675 h 3588041"/>
                <a:gd name="connsiteX29" fmla="*/ 689668 w 1432618"/>
                <a:gd name="connsiteY29" fmla="*/ 3086100 h 3588041"/>
                <a:gd name="connsiteX30" fmla="*/ 918268 w 1432618"/>
                <a:gd name="connsiteY30" fmla="*/ 3419475 h 3588041"/>
                <a:gd name="connsiteX31" fmla="*/ 1016693 w 1432618"/>
                <a:gd name="connsiteY31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823018 w 1432618"/>
                <a:gd name="connsiteY8" fmla="*/ 1333500 h 3588041"/>
                <a:gd name="connsiteX9" fmla="*/ 763487 w 1432618"/>
                <a:gd name="connsiteY9" fmla="*/ 823913 h 3588041"/>
                <a:gd name="connsiteX10" fmla="*/ 388043 w 1432618"/>
                <a:gd name="connsiteY10" fmla="*/ 695325 h 3588041"/>
                <a:gd name="connsiteX11" fmla="*/ 781744 w 1432618"/>
                <a:gd name="connsiteY11" fmla="*/ 724693 h 3588041"/>
                <a:gd name="connsiteX12" fmla="*/ 799206 w 1432618"/>
                <a:gd name="connsiteY12" fmla="*/ 441325 h 3588041"/>
                <a:gd name="connsiteX13" fmla="*/ 886518 w 1432618"/>
                <a:gd name="connsiteY13" fmla="*/ 0 h 3588041"/>
                <a:gd name="connsiteX14" fmla="*/ 857943 w 1432618"/>
                <a:gd name="connsiteY14" fmla="*/ 679450 h 3588041"/>
                <a:gd name="connsiteX15" fmla="*/ 921443 w 1432618"/>
                <a:gd name="connsiteY15" fmla="*/ 1047750 h 3588041"/>
                <a:gd name="connsiteX16" fmla="*/ 930968 w 1432618"/>
                <a:gd name="connsiteY16" fmla="*/ 1295400 h 3588041"/>
                <a:gd name="connsiteX17" fmla="*/ 1102418 w 1432618"/>
                <a:gd name="connsiteY17" fmla="*/ 1187450 h 3588041"/>
                <a:gd name="connsiteX18" fmla="*/ 1375468 w 1432618"/>
                <a:gd name="connsiteY18" fmla="*/ 1171575 h 3588041"/>
                <a:gd name="connsiteX19" fmla="*/ 1108768 w 1432618"/>
                <a:gd name="connsiteY19" fmla="*/ 1254125 h 3588041"/>
                <a:gd name="connsiteX20" fmla="*/ 889693 w 1432618"/>
                <a:gd name="connsiteY20" fmla="*/ 1527175 h 3588041"/>
                <a:gd name="connsiteX21" fmla="*/ 835718 w 1432618"/>
                <a:gd name="connsiteY21" fmla="*/ 1895475 h 3588041"/>
                <a:gd name="connsiteX22" fmla="*/ 1003993 w 1432618"/>
                <a:gd name="connsiteY22" fmla="*/ 2308225 h 3588041"/>
                <a:gd name="connsiteX23" fmla="*/ 896043 w 1432618"/>
                <a:gd name="connsiteY23" fmla="*/ 2578100 h 3588041"/>
                <a:gd name="connsiteX24" fmla="*/ 1213543 w 1432618"/>
                <a:gd name="connsiteY24" fmla="*/ 2533650 h 3588041"/>
                <a:gd name="connsiteX25" fmla="*/ 1432618 w 1432618"/>
                <a:gd name="connsiteY25" fmla="*/ 2626519 h 3588041"/>
                <a:gd name="connsiteX26" fmla="*/ 1188143 w 1432618"/>
                <a:gd name="connsiteY26" fmla="*/ 2590800 h 3588041"/>
                <a:gd name="connsiteX27" fmla="*/ 832543 w 1432618"/>
                <a:gd name="connsiteY27" fmla="*/ 2733675 h 3588041"/>
                <a:gd name="connsiteX28" fmla="*/ 689668 w 1432618"/>
                <a:gd name="connsiteY28" fmla="*/ 3086100 h 3588041"/>
                <a:gd name="connsiteX29" fmla="*/ 918268 w 1432618"/>
                <a:gd name="connsiteY29" fmla="*/ 3419475 h 3588041"/>
                <a:gd name="connsiteX30" fmla="*/ 1016693 w 1432618"/>
                <a:gd name="connsiteY30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823018 w 1432618"/>
                <a:gd name="connsiteY8" fmla="*/ 1333500 h 3588041"/>
                <a:gd name="connsiteX9" fmla="*/ 763487 w 1432618"/>
                <a:gd name="connsiteY9" fmla="*/ 823913 h 3588041"/>
                <a:gd name="connsiteX10" fmla="*/ 388043 w 1432618"/>
                <a:gd name="connsiteY10" fmla="*/ 695325 h 3588041"/>
                <a:gd name="connsiteX11" fmla="*/ 781744 w 1432618"/>
                <a:gd name="connsiteY11" fmla="*/ 724693 h 3588041"/>
                <a:gd name="connsiteX12" fmla="*/ 799206 w 1432618"/>
                <a:gd name="connsiteY12" fmla="*/ 441325 h 3588041"/>
                <a:gd name="connsiteX13" fmla="*/ 886518 w 1432618"/>
                <a:gd name="connsiteY13" fmla="*/ 0 h 3588041"/>
                <a:gd name="connsiteX14" fmla="*/ 857943 w 1432618"/>
                <a:gd name="connsiteY14" fmla="*/ 679450 h 3588041"/>
                <a:gd name="connsiteX15" fmla="*/ 921443 w 1432618"/>
                <a:gd name="connsiteY15" fmla="*/ 1047750 h 3588041"/>
                <a:gd name="connsiteX16" fmla="*/ 930968 w 1432618"/>
                <a:gd name="connsiteY16" fmla="*/ 1295400 h 3588041"/>
                <a:gd name="connsiteX17" fmla="*/ 1102418 w 1432618"/>
                <a:gd name="connsiteY17" fmla="*/ 1187450 h 3588041"/>
                <a:gd name="connsiteX18" fmla="*/ 1375468 w 1432618"/>
                <a:gd name="connsiteY18" fmla="*/ 1171575 h 3588041"/>
                <a:gd name="connsiteX19" fmla="*/ 1108768 w 1432618"/>
                <a:gd name="connsiteY19" fmla="*/ 1254125 h 3588041"/>
                <a:gd name="connsiteX20" fmla="*/ 889693 w 1432618"/>
                <a:gd name="connsiteY20" fmla="*/ 1527175 h 3588041"/>
                <a:gd name="connsiteX21" fmla="*/ 835718 w 1432618"/>
                <a:gd name="connsiteY21" fmla="*/ 1895475 h 3588041"/>
                <a:gd name="connsiteX22" fmla="*/ 1003993 w 1432618"/>
                <a:gd name="connsiteY22" fmla="*/ 2308225 h 3588041"/>
                <a:gd name="connsiteX23" fmla="*/ 896043 w 1432618"/>
                <a:gd name="connsiteY23" fmla="*/ 2578100 h 3588041"/>
                <a:gd name="connsiteX24" fmla="*/ 1213543 w 1432618"/>
                <a:gd name="connsiteY24" fmla="*/ 2533650 h 3588041"/>
                <a:gd name="connsiteX25" fmla="*/ 1432618 w 1432618"/>
                <a:gd name="connsiteY25" fmla="*/ 2626519 h 3588041"/>
                <a:gd name="connsiteX26" fmla="*/ 1188143 w 1432618"/>
                <a:gd name="connsiteY26" fmla="*/ 2590800 h 3588041"/>
                <a:gd name="connsiteX27" fmla="*/ 832543 w 1432618"/>
                <a:gd name="connsiteY27" fmla="*/ 2733675 h 3588041"/>
                <a:gd name="connsiteX28" fmla="*/ 689668 w 1432618"/>
                <a:gd name="connsiteY28" fmla="*/ 3086100 h 3588041"/>
                <a:gd name="connsiteX29" fmla="*/ 918268 w 1432618"/>
                <a:gd name="connsiteY29" fmla="*/ 3419475 h 3588041"/>
                <a:gd name="connsiteX30" fmla="*/ 1016693 w 1432618"/>
                <a:gd name="connsiteY30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823018 w 1432618"/>
                <a:gd name="connsiteY8" fmla="*/ 1333500 h 3588041"/>
                <a:gd name="connsiteX9" fmla="*/ 763487 w 1432618"/>
                <a:gd name="connsiteY9" fmla="*/ 823913 h 3588041"/>
                <a:gd name="connsiteX10" fmla="*/ 388043 w 1432618"/>
                <a:gd name="connsiteY10" fmla="*/ 695325 h 3588041"/>
                <a:gd name="connsiteX11" fmla="*/ 781744 w 1432618"/>
                <a:gd name="connsiteY11" fmla="*/ 724693 h 3588041"/>
                <a:gd name="connsiteX12" fmla="*/ 799206 w 1432618"/>
                <a:gd name="connsiteY12" fmla="*/ 441325 h 3588041"/>
                <a:gd name="connsiteX13" fmla="*/ 886518 w 1432618"/>
                <a:gd name="connsiteY13" fmla="*/ 0 h 3588041"/>
                <a:gd name="connsiteX14" fmla="*/ 857943 w 1432618"/>
                <a:gd name="connsiteY14" fmla="*/ 679450 h 3588041"/>
                <a:gd name="connsiteX15" fmla="*/ 921443 w 1432618"/>
                <a:gd name="connsiteY15" fmla="*/ 1047750 h 3588041"/>
                <a:gd name="connsiteX16" fmla="*/ 930968 w 1432618"/>
                <a:gd name="connsiteY16" fmla="*/ 1295400 h 3588041"/>
                <a:gd name="connsiteX17" fmla="*/ 1102418 w 1432618"/>
                <a:gd name="connsiteY17" fmla="*/ 1187450 h 3588041"/>
                <a:gd name="connsiteX18" fmla="*/ 1375468 w 1432618"/>
                <a:gd name="connsiteY18" fmla="*/ 1171575 h 3588041"/>
                <a:gd name="connsiteX19" fmla="*/ 1108768 w 1432618"/>
                <a:gd name="connsiteY19" fmla="*/ 1254125 h 3588041"/>
                <a:gd name="connsiteX20" fmla="*/ 889693 w 1432618"/>
                <a:gd name="connsiteY20" fmla="*/ 1527175 h 3588041"/>
                <a:gd name="connsiteX21" fmla="*/ 835718 w 1432618"/>
                <a:gd name="connsiteY21" fmla="*/ 1895475 h 3588041"/>
                <a:gd name="connsiteX22" fmla="*/ 1003993 w 1432618"/>
                <a:gd name="connsiteY22" fmla="*/ 2308225 h 3588041"/>
                <a:gd name="connsiteX23" fmla="*/ 896043 w 1432618"/>
                <a:gd name="connsiteY23" fmla="*/ 2578100 h 3588041"/>
                <a:gd name="connsiteX24" fmla="*/ 1213543 w 1432618"/>
                <a:gd name="connsiteY24" fmla="*/ 2533650 h 3588041"/>
                <a:gd name="connsiteX25" fmla="*/ 1432618 w 1432618"/>
                <a:gd name="connsiteY25" fmla="*/ 2626519 h 3588041"/>
                <a:gd name="connsiteX26" fmla="*/ 1188143 w 1432618"/>
                <a:gd name="connsiteY26" fmla="*/ 2590800 h 3588041"/>
                <a:gd name="connsiteX27" fmla="*/ 832543 w 1432618"/>
                <a:gd name="connsiteY27" fmla="*/ 2733675 h 3588041"/>
                <a:gd name="connsiteX28" fmla="*/ 689668 w 1432618"/>
                <a:gd name="connsiteY28" fmla="*/ 3086100 h 3588041"/>
                <a:gd name="connsiteX29" fmla="*/ 918268 w 1432618"/>
                <a:gd name="connsiteY29" fmla="*/ 3419475 h 3588041"/>
                <a:gd name="connsiteX30" fmla="*/ 1016693 w 1432618"/>
                <a:gd name="connsiteY30" fmla="*/ 3581400 h 3588041"/>
                <a:gd name="connsiteX0" fmla="*/ 1016693 w 1432618"/>
                <a:gd name="connsiteY0" fmla="*/ 3581400 h 3588041"/>
                <a:gd name="connsiteX1" fmla="*/ 591243 w 1432618"/>
                <a:gd name="connsiteY1" fmla="*/ 3587750 h 3588041"/>
                <a:gd name="connsiteX2" fmla="*/ 394393 w 1432618"/>
                <a:gd name="connsiteY2" fmla="*/ 3076575 h 3588041"/>
                <a:gd name="connsiteX3" fmla="*/ 746818 w 1432618"/>
                <a:gd name="connsiteY3" fmla="*/ 2381250 h 3588041"/>
                <a:gd name="connsiteX4" fmla="*/ 560128 w 1432618"/>
                <a:gd name="connsiteY4" fmla="*/ 1922145 h 3588041"/>
                <a:gd name="connsiteX5" fmla="*/ 58 w 1432618"/>
                <a:gd name="connsiteY5" fmla="*/ 1870710 h 3588041"/>
                <a:gd name="connsiteX6" fmla="*/ 394393 w 1432618"/>
                <a:gd name="connsiteY6" fmla="*/ 1743075 h 3588041"/>
                <a:gd name="connsiteX7" fmla="*/ 642043 w 1432618"/>
                <a:gd name="connsiteY7" fmla="*/ 1876425 h 3588041"/>
                <a:gd name="connsiteX8" fmla="*/ 823018 w 1432618"/>
                <a:gd name="connsiteY8" fmla="*/ 1333500 h 3588041"/>
                <a:gd name="connsiteX9" fmla="*/ 763487 w 1432618"/>
                <a:gd name="connsiteY9" fmla="*/ 823913 h 3588041"/>
                <a:gd name="connsiteX10" fmla="*/ 388043 w 1432618"/>
                <a:gd name="connsiteY10" fmla="*/ 695325 h 3588041"/>
                <a:gd name="connsiteX11" fmla="*/ 781744 w 1432618"/>
                <a:gd name="connsiteY11" fmla="*/ 724693 h 3588041"/>
                <a:gd name="connsiteX12" fmla="*/ 799206 w 1432618"/>
                <a:gd name="connsiteY12" fmla="*/ 441325 h 3588041"/>
                <a:gd name="connsiteX13" fmla="*/ 886518 w 1432618"/>
                <a:gd name="connsiteY13" fmla="*/ 0 h 3588041"/>
                <a:gd name="connsiteX14" fmla="*/ 857943 w 1432618"/>
                <a:gd name="connsiteY14" fmla="*/ 679450 h 3588041"/>
                <a:gd name="connsiteX15" fmla="*/ 921443 w 1432618"/>
                <a:gd name="connsiteY15" fmla="*/ 1047750 h 3588041"/>
                <a:gd name="connsiteX16" fmla="*/ 930968 w 1432618"/>
                <a:gd name="connsiteY16" fmla="*/ 1295400 h 3588041"/>
                <a:gd name="connsiteX17" fmla="*/ 1102418 w 1432618"/>
                <a:gd name="connsiteY17" fmla="*/ 1187450 h 3588041"/>
                <a:gd name="connsiteX18" fmla="*/ 1375468 w 1432618"/>
                <a:gd name="connsiteY18" fmla="*/ 1171575 h 3588041"/>
                <a:gd name="connsiteX19" fmla="*/ 1108768 w 1432618"/>
                <a:gd name="connsiteY19" fmla="*/ 1254125 h 3588041"/>
                <a:gd name="connsiteX20" fmla="*/ 889693 w 1432618"/>
                <a:gd name="connsiteY20" fmla="*/ 1527175 h 3588041"/>
                <a:gd name="connsiteX21" fmla="*/ 835718 w 1432618"/>
                <a:gd name="connsiteY21" fmla="*/ 1895475 h 3588041"/>
                <a:gd name="connsiteX22" fmla="*/ 1003993 w 1432618"/>
                <a:gd name="connsiteY22" fmla="*/ 2308225 h 3588041"/>
                <a:gd name="connsiteX23" fmla="*/ 896043 w 1432618"/>
                <a:gd name="connsiteY23" fmla="*/ 2578100 h 3588041"/>
                <a:gd name="connsiteX24" fmla="*/ 1213543 w 1432618"/>
                <a:gd name="connsiteY24" fmla="*/ 2533650 h 3588041"/>
                <a:gd name="connsiteX25" fmla="*/ 1432618 w 1432618"/>
                <a:gd name="connsiteY25" fmla="*/ 2626519 h 3588041"/>
                <a:gd name="connsiteX26" fmla="*/ 1188143 w 1432618"/>
                <a:gd name="connsiteY26" fmla="*/ 2590800 h 3588041"/>
                <a:gd name="connsiteX27" fmla="*/ 832543 w 1432618"/>
                <a:gd name="connsiteY27" fmla="*/ 2733675 h 3588041"/>
                <a:gd name="connsiteX28" fmla="*/ 689668 w 1432618"/>
                <a:gd name="connsiteY28" fmla="*/ 3086100 h 3588041"/>
                <a:gd name="connsiteX29" fmla="*/ 918268 w 1432618"/>
                <a:gd name="connsiteY29" fmla="*/ 3419475 h 3588041"/>
                <a:gd name="connsiteX30" fmla="*/ 1016693 w 1432618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394335 w 1432560"/>
                <a:gd name="connsiteY6" fmla="*/ 174307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394335 w 1432560"/>
                <a:gd name="connsiteY6" fmla="*/ 174307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394335 w 1432560"/>
                <a:gd name="connsiteY6" fmla="*/ 174307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394335 w 1432560"/>
                <a:gd name="connsiteY6" fmla="*/ 174307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394335 w 1432560"/>
                <a:gd name="connsiteY6" fmla="*/ 174307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400685 w 1432560"/>
                <a:gd name="connsiteY6" fmla="*/ 1771650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400685 w 1432560"/>
                <a:gd name="connsiteY6" fmla="*/ 1771650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0070 w 1432560"/>
                <a:gd name="connsiteY4" fmla="*/ 192214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69595 w 1432560"/>
                <a:gd name="connsiteY4" fmla="*/ 1925320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213485 w 1432560"/>
                <a:gd name="connsiteY24" fmla="*/ 2533650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1686 w 1432560"/>
                <a:gd name="connsiteY11" fmla="*/ 724693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4067 w 1432560"/>
                <a:gd name="connsiteY11" fmla="*/ 734218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4067 w 1432560"/>
                <a:gd name="connsiteY11" fmla="*/ 734218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16635 w 1432560"/>
                <a:gd name="connsiteY0" fmla="*/ 3581400 h 3588041"/>
                <a:gd name="connsiteX1" fmla="*/ 591185 w 1432560"/>
                <a:gd name="connsiteY1" fmla="*/ 3587750 h 3588041"/>
                <a:gd name="connsiteX2" fmla="*/ 394335 w 1432560"/>
                <a:gd name="connsiteY2" fmla="*/ 3076575 h 3588041"/>
                <a:gd name="connsiteX3" fmla="*/ 746760 w 1432560"/>
                <a:gd name="connsiteY3" fmla="*/ 2381250 h 3588041"/>
                <a:gd name="connsiteX4" fmla="*/ 582295 w 1432560"/>
                <a:gd name="connsiteY4" fmla="*/ 1953895 h 3588041"/>
                <a:gd name="connsiteX5" fmla="*/ 0 w 1432560"/>
                <a:gd name="connsiteY5" fmla="*/ 1870710 h 3588041"/>
                <a:gd name="connsiteX6" fmla="*/ 422910 w 1432560"/>
                <a:gd name="connsiteY6" fmla="*/ 1787525 h 3588041"/>
                <a:gd name="connsiteX7" fmla="*/ 641985 w 1432560"/>
                <a:gd name="connsiteY7" fmla="*/ 1876425 h 3588041"/>
                <a:gd name="connsiteX8" fmla="*/ 822960 w 1432560"/>
                <a:gd name="connsiteY8" fmla="*/ 1333500 h 3588041"/>
                <a:gd name="connsiteX9" fmla="*/ 763429 w 1432560"/>
                <a:gd name="connsiteY9" fmla="*/ 823913 h 3588041"/>
                <a:gd name="connsiteX10" fmla="*/ 387985 w 1432560"/>
                <a:gd name="connsiteY10" fmla="*/ 695325 h 3588041"/>
                <a:gd name="connsiteX11" fmla="*/ 784067 w 1432560"/>
                <a:gd name="connsiteY11" fmla="*/ 734218 h 3588041"/>
                <a:gd name="connsiteX12" fmla="*/ 799148 w 1432560"/>
                <a:gd name="connsiteY12" fmla="*/ 441325 h 3588041"/>
                <a:gd name="connsiteX13" fmla="*/ 886460 w 1432560"/>
                <a:gd name="connsiteY13" fmla="*/ 0 h 3588041"/>
                <a:gd name="connsiteX14" fmla="*/ 857885 w 1432560"/>
                <a:gd name="connsiteY14" fmla="*/ 679450 h 3588041"/>
                <a:gd name="connsiteX15" fmla="*/ 921385 w 1432560"/>
                <a:gd name="connsiteY15" fmla="*/ 1047750 h 3588041"/>
                <a:gd name="connsiteX16" fmla="*/ 930910 w 1432560"/>
                <a:gd name="connsiteY16" fmla="*/ 1295400 h 3588041"/>
                <a:gd name="connsiteX17" fmla="*/ 1102360 w 1432560"/>
                <a:gd name="connsiteY17" fmla="*/ 1187450 h 3588041"/>
                <a:gd name="connsiteX18" fmla="*/ 1375410 w 1432560"/>
                <a:gd name="connsiteY18" fmla="*/ 1171575 h 3588041"/>
                <a:gd name="connsiteX19" fmla="*/ 1108710 w 1432560"/>
                <a:gd name="connsiteY19" fmla="*/ 1254125 h 3588041"/>
                <a:gd name="connsiteX20" fmla="*/ 889635 w 1432560"/>
                <a:gd name="connsiteY20" fmla="*/ 1527175 h 3588041"/>
                <a:gd name="connsiteX21" fmla="*/ 835660 w 1432560"/>
                <a:gd name="connsiteY21" fmla="*/ 1895475 h 3588041"/>
                <a:gd name="connsiteX22" fmla="*/ 1003935 w 1432560"/>
                <a:gd name="connsiteY22" fmla="*/ 2308225 h 3588041"/>
                <a:gd name="connsiteX23" fmla="*/ 895985 w 1432560"/>
                <a:gd name="connsiteY23" fmla="*/ 2578100 h 3588041"/>
                <a:gd name="connsiteX24" fmla="*/ 1165860 w 1432560"/>
                <a:gd name="connsiteY24" fmla="*/ 2524125 h 3588041"/>
                <a:gd name="connsiteX25" fmla="*/ 1432560 w 1432560"/>
                <a:gd name="connsiteY25" fmla="*/ 2626519 h 3588041"/>
                <a:gd name="connsiteX26" fmla="*/ 1188085 w 1432560"/>
                <a:gd name="connsiteY26" fmla="*/ 2590800 h 3588041"/>
                <a:gd name="connsiteX27" fmla="*/ 832485 w 1432560"/>
                <a:gd name="connsiteY27" fmla="*/ 2733675 h 3588041"/>
                <a:gd name="connsiteX28" fmla="*/ 689610 w 1432560"/>
                <a:gd name="connsiteY28" fmla="*/ 3086100 h 3588041"/>
                <a:gd name="connsiteX29" fmla="*/ 918210 w 1432560"/>
                <a:gd name="connsiteY29" fmla="*/ 3419475 h 3588041"/>
                <a:gd name="connsiteX30" fmla="*/ 1016635 w 14325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410210 w 1419860"/>
                <a:gd name="connsiteY6" fmla="*/ 1787525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410210 w 1419860"/>
                <a:gd name="connsiteY6" fmla="*/ 1787525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410210 w 1419860"/>
                <a:gd name="connsiteY6" fmla="*/ 1787525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81635 w 1419860"/>
                <a:gd name="connsiteY6" fmla="*/ 1784350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81635 w 1419860"/>
                <a:gd name="connsiteY6" fmla="*/ 1784350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59410 w 1419860"/>
                <a:gd name="connsiteY6" fmla="*/ 1806575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59410 w 1419860"/>
                <a:gd name="connsiteY6" fmla="*/ 1806575 h 3588041"/>
                <a:gd name="connsiteX7" fmla="*/ 629285 w 1419860"/>
                <a:gd name="connsiteY7" fmla="*/ 1876425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59410 w 1419860"/>
                <a:gd name="connsiteY6" fmla="*/ 1806575 h 3588041"/>
                <a:gd name="connsiteX7" fmla="*/ 622935 w 1419860"/>
                <a:gd name="connsiteY7" fmla="*/ 1879600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18135 w 1419860"/>
                <a:gd name="connsiteY6" fmla="*/ 1812925 h 3588041"/>
                <a:gd name="connsiteX7" fmla="*/ 622935 w 1419860"/>
                <a:gd name="connsiteY7" fmla="*/ 1879600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18135 w 1419860"/>
                <a:gd name="connsiteY6" fmla="*/ 1812925 h 3588041"/>
                <a:gd name="connsiteX7" fmla="*/ 622935 w 1419860"/>
                <a:gd name="connsiteY7" fmla="*/ 1879600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18135 w 1419860"/>
                <a:gd name="connsiteY6" fmla="*/ 1812925 h 3588041"/>
                <a:gd name="connsiteX7" fmla="*/ 622935 w 1419860"/>
                <a:gd name="connsiteY7" fmla="*/ 1879600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18135 w 1419860"/>
                <a:gd name="connsiteY6" fmla="*/ 1812925 h 3588041"/>
                <a:gd name="connsiteX7" fmla="*/ 622935 w 1419860"/>
                <a:gd name="connsiteY7" fmla="*/ 1879600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03935 w 1419860"/>
                <a:gd name="connsiteY0" fmla="*/ 3581400 h 3588041"/>
                <a:gd name="connsiteX1" fmla="*/ 578485 w 1419860"/>
                <a:gd name="connsiteY1" fmla="*/ 3587750 h 3588041"/>
                <a:gd name="connsiteX2" fmla="*/ 381635 w 1419860"/>
                <a:gd name="connsiteY2" fmla="*/ 3076575 h 3588041"/>
                <a:gd name="connsiteX3" fmla="*/ 734060 w 1419860"/>
                <a:gd name="connsiteY3" fmla="*/ 2381250 h 3588041"/>
                <a:gd name="connsiteX4" fmla="*/ 569595 w 1419860"/>
                <a:gd name="connsiteY4" fmla="*/ 1953895 h 3588041"/>
                <a:gd name="connsiteX5" fmla="*/ 0 w 1419860"/>
                <a:gd name="connsiteY5" fmla="*/ 1902460 h 3588041"/>
                <a:gd name="connsiteX6" fmla="*/ 318135 w 1419860"/>
                <a:gd name="connsiteY6" fmla="*/ 1812925 h 3588041"/>
                <a:gd name="connsiteX7" fmla="*/ 622935 w 1419860"/>
                <a:gd name="connsiteY7" fmla="*/ 1879600 h 3588041"/>
                <a:gd name="connsiteX8" fmla="*/ 810260 w 1419860"/>
                <a:gd name="connsiteY8" fmla="*/ 1333500 h 3588041"/>
                <a:gd name="connsiteX9" fmla="*/ 750729 w 1419860"/>
                <a:gd name="connsiteY9" fmla="*/ 823913 h 3588041"/>
                <a:gd name="connsiteX10" fmla="*/ 375285 w 1419860"/>
                <a:gd name="connsiteY10" fmla="*/ 695325 h 3588041"/>
                <a:gd name="connsiteX11" fmla="*/ 771367 w 1419860"/>
                <a:gd name="connsiteY11" fmla="*/ 734218 h 3588041"/>
                <a:gd name="connsiteX12" fmla="*/ 786448 w 1419860"/>
                <a:gd name="connsiteY12" fmla="*/ 441325 h 3588041"/>
                <a:gd name="connsiteX13" fmla="*/ 873760 w 1419860"/>
                <a:gd name="connsiteY13" fmla="*/ 0 h 3588041"/>
                <a:gd name="connsiteX14" fmla="*/ 845185 w 1419860"/>
                <a:gd name="connsiteY14" fmla="*/ 679450 h 3588041"/>
                <a:gd name="connsiteX15" fmla="*/ 908685 w 1419860"/>
                <a:gd name="connsiteY15" fmla="*/ 1047750 h 3588041"/>
                <a:gd name="connsiteX16" fmla="*/ 918210 w 1419860"/>
                <a:gd name="connsiteY16" fmla="*/ 1295400 h 3588041"/>
                <a:gd name="connsiteX17" fmla="*/ 1089660 w 1419860"/>
                <a:gd name="connsiteY17" fmla="*/ 1187450 h 3588041"/>
                <a:gd name="connsiteX18" fmla="*/ 1362710 w 1419860"/>
                <a:gd name="connsiteY18" fmla="*/ 1171575 h 3588041"/>
                <a:gd name="connsiteX19" fmla="*/ 1096010 w 1419860"/>
                <a:gd name="connsiteY19" fmla="*/ 1254125 h 3588041"/>
                <a:gd name="connsiteX20" fmla="*/ 876935 w 1419860"/>
                <a:gd name="connsiteY20" fmla="*/ 1527175 h 3588041"/>
                <a:gd name="connsiteX21" fmla="*/ 822960 w 1419860"/>
                <a:gd name="connsiteY21" fmla="*/ 1895475 h 3588041"/>
                <a:gd name="connsiteX22" fmla="*/ 991235 w 1419860"/>
                <a:gd name="connsiteY22" fmla="*/ 2308225 h 3588041"/>
                <a:gd name="connsiteX23" fmla="*/ 883285 w 1419860"/>
                <a:gd name="connsiteY23" fmla="*/ 2578100 h 3588041"/>
                <a:gd name="connsiteX24" fmla="*/ 1153160 w 1419860"/>
                <a:gd name="connsiteY24" fmla="*/ 2524125 h 3588041"/>
                <a:gd name="connsiteX25" fmla="*/ 1419860 w 1419860"/>
                <a:gd name="connsiteY25" fmla="*/ 2626519 h 3588041"/>
                <a:gd name="connsiteX26" fmla="*/ 1175385 w 1419860"/>
                <a:gd name="connsiteY26" fmla="*/ 2590800 h 3588041"/>
                <a:gd name="connsiteX27" fmla="*/ 819785 w 1419860"/>
                <a:gd name="connsiteY27" fmla="*/ 2733675 h 3588041"/>
                <a:gd name="connsiteX28" fmla="*/ 676910 w 1419860"/>
                <a:gd name="connsiteY28" fmla="*/ 3086100 h 3588041"/>
                <a:gd name="connsiteX29" fmla="*/ 905510 w 1419860"/>
                <a:gd name="connsiteY29" fmla="*/ 3419475 h 3588041"/>
                <a:gd name="connsiteX30" fmla="*/ 1003935 w 1419860"/>
                <a:gd name="connsiteY30" fmla="*/ 3581400 h 3588041"/>
                <a:gd name="connsiteX0" fmla="*/ 1010285 w 1426210"/>
                <a:gd name="connsiteY0" fmla="*/ 3581400 h 3588041"/>
                <a:gd name="connsiteX1" fmla="*/ 584835 w 1426210"/>
                <a:gd name="connsiteY1" fmla="*/ 3587750 h 3588041"/>
                <a:gd name="connsiteX2" fmla="*/ 387985 w 1426210"/>
                <a:gd name="connsiteY2" fmla="*/ 3076575 h 3588041"/>
                <a:gd name="connsiteX3" fmla="*/ 740410 w 1426210"/>
                <a:gd name="connsiteY3" fmla="*/ 2381250 h 3588041"/>
                <a:gd name="connsiteX4" fmla="*/ 575945 w 1426210"/>
                <a:gd name="connsiteY4" fmla="*/ 1953895 h 3588041"/>
                <a:gd name="connsiteX5" fmla="*/ 0 w 1426210"/>
                <a:gd name="connsiteY5" fmla="*/ 1937385 h 3588041"/>
                <a:gd name="connsiteX6" fmla="*/ 324485 w 1426210"/>
                <a:gd name="connsiteY6" fmla="*/ 1812925 h 3588041"/>
                <a:gd name="connsiteX7" fmla="*/ 629285 w 1426210"/>
                <a:gd name="connsiteY7" fmla="*/ 1879600 h 3588041"/>
                <a:gd name="connsiteX8" fmla="*/ 816610 w 1426210"/>
                <a:gd name="connsiteY8" fmla="*/ 1333500 h 3588041"/>
                <a:gd name="connsiteX9" fmla="*/ 757079 w 1426210"/>
                <a:gd name="connsiteY9" fmla="*/ 823913 h 3588041"/>
                <a:gd name="connsiteX10" fmla="*/ 381635 w 1426210"/>
                <a:gd name="connsiteY10" fmla="*/ 695325 h 3588041"/>
                <a:gd name="connsiteX11" fmla="*/ 777717 w 1426210"/>
                <a:gd name="connsiteY11" fmla="*/ 734218 h 3588041"/>
                <a:gd name="connsiteX12" fmla="*/ 792798 w 1426210"/>
                <a:gd name="connsiteY12" fmla="*/ 441325 h 3588041"/>
                <a:gd name="connsiteX13" fmla="*/ 880110 w 1426210"/>
                <a:gd name="connsiteY13" fmla="*/ 0 h 3588041"/>
                <a:gd name="connsiteX14" fmla="*/ 851535 w 1426210"/>
                <a:gd name="connsiteY14" fmla="*/ 679450 h 3588041"/>
                <a:gd name="connsiteX15" fmla="*/ 915035 w 1426210"/>
                <a:gd name="connsiteY15" fmla="*/ 1047750 h 3588041"/>
                <a:gd name="connsiteX16" fmla="*/ 924560 w 1426210"/>
                <a:gd name="connsiteY16" fmla="*/ 1295400 h 3588041"/>
                <a:gd name="connsiteX17" fmla="*/ 1096010 w 1426210"/>
                <a:gd name="connsiteY17" fmla="*/ 1187450 h 3588041"/>
                <a:gd name="connsiteX18" fmla="*/ 1369060 w 1426210"/>
                <a:gd name="connsiteY18" fmla="*/ 1171575 h 3588041"/>
                <a:gd name="connsiteX19" fmla="*/ 1102360 w 1426210"/>
                <a:gd name="connsiteY19" fmla="*/ 1254125 h 3588041"/>
                <a:gd name="connsiteX20" fmla="*/ 883285 w 1426210"/>
                <a:gd name="connsiteY20" fmla="*/ 1527175 h 3588041"/>
                <a:gd name="connsiteX21" fmla="*/ 829310 w 1426210"/>
                <a:gd name="connsiteY21" fmla="*/ 1895475 h 3588041"/>
                <a:gd name="connsiteX22" fmla="*/ 997585 w 1426210"/>
                <a:gd name="connsiteY22" fmla="*/ 2308225 h 3588041"/>
                <a:gd name="connsiteX23" fmla="*/ 889635 w 1426210"/>
                <a:gd name="connsiteY23" fmla="*/ 2578100 h 3588041"/>
                <a:gd name="connsiteX24" fmla="*/ 1159510 w 1426210"/>
                <a:gd name="connsiteY24" fmla="*/ 2524125 h 3588041"/>
                <a:gd name="connsiteX25" fmla="*/ 1426210 w 1426210"/>
                <a:gd name="connsiteY25" fmla="*/ 2626519 h 3588041"/>
                <a:gd name="connsiteX26" fmla="*/ 1181735 w 1426210"/>
                <a:gd name="connsiteY26" fmla="*/ 2590800 h 3588041"/>
                <a:gd name="connsiteX27" fmla="*/ 826135 w 1426210"/>
                <a:gd name="connsiteY27" fmla="*/ 2733675 h 3588041"/>
                <a:gd name="connsiteX28" fmla="*/ 683260 w 1426210"/>
                <a:gd name="connsiteY28" fmla="*/ 3086100 h 3588041"/>
                <a:gd name="connsiteX29" fmla="*/ 911860 w 1426210"/>
                <a:gd name="connsiteY29" fmla="*/ 3419475 h 3588041"/>
                <a:gd name="connsiteX30" fmla="*/ 1010285 w 1426210"/>
                <a:gd name="connsiteY30" fmla="*/ 3581400 h 3588041"/>
                <a:gd name="connsiteX0" fmla="*/ 1010285 w 1426210"/>
                <a:gd name="connsiteY0" fmla="*/ 3581400 h 3588041"/>
                <a:gd name="connsiteX1" fmla="*/ 584835 w 1426210"/>
                <a:gd name="connsiteY1" fmla="*/ 3587750 h 3588041"/>
                <a:gd name="connsiteX2" fmla="*/ 387985 w 1426210"/>
                <a:gd name="connsiteY2" fmla="*/ 3076575 h 3588041"/>
                <a:gd name="connsiteX3" fmla="*/ 740410 w 1426210"/>
                <a:gd name="connsiteY3" fmla="*/ 2381250 h 3588041"/>
                <a:gd name="connsiteX4" fmla="*/ 575945 w 1426210"/>
                <a:gd name="connsiteY4" fmla="*/ 1953895 h 3588041"/>
                <a:gd name="connsiteX5" fmla="*/ 0 w 1426210"/>
                <a:gd name="connsiteY5" fmla="*/ 1937385 h 3588041"/>
                <a:gd name="connsiteX6" fmla="*/ 324485 w 1426210"/>
                <a:gd name="connsiteY6" fmla="*/ 1812925 h 3588041"/>
                <a:gd name="connsiteX7" fmla="*/ 629285 w 1426210"/>
                <a:gd name="connsiteY7" fmla="*/ 1879600 h 3588041"/>
                <a:gd name="connsiteX8" fmla="*/ 816610 w 1426210"/>
                <a:gd name="connsiteY8" fmla="*/ 1333500 h 3588041"/>
                <a:gd name="connsiteX9" fmla="*/ 757079 w 1426210"/>
                <a:gd name="connsiteY9" fmla="*/ 823913 h 3588041"/>
                <a:gd name="connsiteX10" fmla="*/ 381635 w 1426210"/>
                <a:gd name="connsiteY10" fmla="*/ 695325 h 3588041"/>
                <a:gd name="connsiteX11" fmla="*/ 777717 w 1426210"/>
                <a:gd name="connsiteY11" fmla="*/ 734218 h 3588041"/>
                <a:gd name="connsiteX12" fmla="*/ 792798 w 1426210"/>
                <a:gd name="connsiteY12" fmla="*/ 441325 h 3588041"/>
                <a:gd name="connsiteX13" fmla="*/ 880110 w 1426210"/>
                <a:gd name="connsiteY13" fmla="*/ 0 h 3588041"/>
                <a:gd name="connsiteX14" fmla="*/ 851535 w 1426210"/>
                <a:gd name="connsiteY14" fmla="*/ 679450 h 3588041"/>
                <a:gd name="connsiteX15" fmla="*/ 915035 w 1426210"/>
                <a:gd name="connsiteY15" fmla="*/ 1047750 h 3588041"/>
                <a:gd name="connsiteX16" fmla="*/ 924560 w 1426210"/>
                <a:gd name="connsiteY16" fmla="*/ 1295400 h 3588041"/>
                <a:gd name="connsiteX17" fmla="*/ 1096010 w 1426210"/>
                <a:gd name="connsiteY17" fmla="*/ 1187450 h 3588041"/>
                <a:gd name="connsiteX18" fmla="*/ 1369060 w 1426210"/>
                <a:gd name="connsiteY18" fmla="*/ 1171575 h 3588041"/>
                <a:gd name="connsiteX19" fmla="*/ 1102360 w 1426210"/>
                <a:gd name="connsiteY19" fmla="*/ 1254125 h 3588041"/>
                <a:gd name="connsiteX20" fmla="*/ 883285 w 1426210"/>
                <a:gd name="connsiteY20" fmla="*/ 1527175 h 3588041"/>
                <a:gd name="connsiteX21" fmla="*/ 829310 w 1426210"/>
                <a:gd name="connsiteY21" fmla="*/ 1895475 h 3588041"/>
                <a:gd name="connsiteX22" fmla="*/ 997585 w 1426210"/>
                <a:gd name="connsiteY22" fmla="*/ 2308225 h 3588041"/>
                <a:gd name="connsiteX23" fmla="*/ 889635 w 1426210"/>
                <a:gd name="connsiteY23" fmla="*/ 2578100 h 3588041"/>
                <a:gd name="connsiteX24" fmla="*/ 1159510 w 1426210"/>
                <a:gd name="connsiteY24" fmla="*/ 2524125 h 3588041"/>
                <a:gd name="connsiteX25" fmla="*/ 1426210 w 1426210"/>
                <a:gd name="connsiteY25" fmla="*/ 2626519 h 3588041"/>
                <a:gd name="connsiteX26" fmla="*/ 1181735 w 1426210"/>
                <a:gd name="connsiteY26" fmla="*/ 2590800 h 3588041"/>
                <a:gd name="connsiteX27" fmla="*/ 826135 w 1426210"/>
                <a:gd name="connsiteY27" fmla="*/ 2733675 h 3588041"/>
                <a:gd name="connsiteX28" fmla="*/ 683260 w 1426210"/>
                <a:gd name="connsiteY28" fmla="*/ 3086100 h 3588041"/>
                <a:gd name="connsiteX29" fmla="*/ 911860 w 1426210"/>
                <a:gd name="connsiteY29" fmla="*/ 3419475 h 3588041"/>
                <a:gd name="connsiteX30" fmla="*/ 1010285 w 1426210"/>
                <a:gd name="connsiteY30" fmla="*/ 3581400 h 3588041"/>
                <a:gd name="connsiteX0" fmla="*/ 1010285 w 1426210"/>
                <a:gd name="connsiteY0" fmla="*/ 3581400 h 3588041"/>
                <a:gd name="connsiteX1" fmla="*/ 584835 w 1426210"/>
                <a:gd name="connsiteY1" fmla="*/ 3587750 h 3588041"/>
                <a:gd name="connsiteX2" fmla="*/ 387985 w 1426210"/>
                <a:gd name="connsiteY2" fmla="*/ 3076575 h 3588041"/>
                <a:gd name="connsiteX3" fmla="*/ 740410 w 1426210"/>
                <a:gd name="connsiteY3" fmla="*/ 2381250 h 3588041"/>
                <a:gd name="connsiteX4" fmla="*/ 575945 w 1426210"/>
                <a:gd name="connsiteY4" fmla="*/ 1953895 h 3588041"/>
                <a:gd name="connsiteX5" fmla="*/ 0 w 1426210"/>
                <a:gd name="connsiteY5" fmla="*/ 1937385 h 3588041"/>
                <a:gd name="connsiteX6" fmla="*/ 280035 w 1426210"/>
                <a:gd name="connsiteY6" fmla="*/ 1822450 h 3588041"/>
                <a:gd name="connsiteX7" fmla="*/ 629285 w 1426210"/>
                <a:gd name="connsiteY7" fmla="*/ 1879600 h 3588041"/>
                <a:gd name="connsiteX8" fmla="*/ 816610 w 1426210"/>
                <a:gd name="connsiteY8" fmla="*/ 1333500 h 3588041"/>
                <a:gd name="connsiteX9" fmla="*/ 757079 w 1426210"/>
                <a:gd name="connsiteY9" fmla="*/ 823913 h 3588041"/>
                <a:gd name="connsiteX10" fmla="*/ 381635 w 1426210"/>
                <a:gd name="connsiteY10" fmla="*/ 695325 h 3588041"/>
                <a:gd name="connsiteX11" fmla="*/ 777717 w 1426210"/>
                <a:gd name="connsiteY11" fmla="*/ 734218 h 3588041"/>
                <a:gd name="connsiteX12" fmla="*/ 792798 w 1426210"/>
                <a:gd name="connsiteY12" fmla="*/ 441325 h 3588041"/>
                <a:gd name="connsiteX13" fmla="*/ 880110 w 1426210"/>
                <a:gd name="connsiteY13" fmla="*/ 0 h 3588041"/>
                <a:gd name="connsiteX14" fmla="*/ 851535 w 1426210"/>
                <a:gd name="connsiteY14" fmla="*/ 679450 h 3588041"/>
                <a:gd name="connsiteX15" fmla="*/ 915035 w 1426210"/>
                <a:gd name="connsiteY15" fmla="*/ 1047750 h 3588041"/>
                <a:gd name="connsiteX16" fmla="*/ 924560 w 1426210"/>
                <a:gd name="connsiteY16" fmla="*/ 1295400 h 3588041"/>
                <a:gd name="connsiteX17" fmla="*/ 1096010 w 1426210"/>
                <a:gd name="connsiteY17" fmla="*/ 1187450 h 3588041"/>
                <a:gd name="connsiteX18" fmla="*/ 1369060 w 1426210"/>
                <a:gd name="connsiteY18" fmla="*/ 1171575 h 3588041"/>
                <a:gd name="connsiteX19" fmla="*/ 1102360 w 1426210"/>
                <a:gd name="connsiteY19" fmla="*/ 1254125 h 3588041"/>
                <a:gd name="connsiteX20" fmla="*/ 883285 w 1426210"/>
                <a:gd name="connsiteY20" fmla="*/ 1527175 h 3588041"/>
                <a:gd name="connsiteX21" fmla="*/ 829310 w 1426210"/>
                <a:gd name="connsiteY21" fmla="*/ 1895475 h 3588041"/>
                <a:gd name="connsiteX22" fmla="*/ 997585 w 1426210"/>
                <a:gd name="connsiteY22" fmla="*/ 2308225 h 3588041"/>
                <a:gd name="connsiteX23" fmla="*/ 889635 w 1426210"/>
                <a:gd name="connsiteY23" fmla="*/ 2578100 h 3588041"/>
                <a:gd name="connsiteX24" fmla="*/ 1159510 w 1426210"/>
                <a:gd name="connsiteY24" fmla="*/ 2524125 h 3588041"/>
                <a:gd name="connsiteX25" fmla="*/ 1426210 w 1426210"/>
                <a:gd name="connsiteY25" fmla="*/ 2626519 h 3588041"/>
                <a:gd name="connsiteX26" fmla="*/ 1181735 w 1426210"/>
                <a:gd name="connsiteY26" fmla="*/ 2590800 h 3588041"/>
                <a:gd name="connsiteX27" fmla="*/ 826135 w 1426210"/>
                <a:gd name="connsiteY27" fmla="*/ 2733675 h 3588041"/>
                <a:gd name="connsiteX28" fmla="*/ 683260 w 1426210"/>
                <a:gd name="connsiteY28" fmla="*/ 3086100 h 3588041"/>
                <a:gd name="connsiteX29" fmla="*/ 911860 w 1426210"/>
                <a:gd name="connsiteY29" fmla="*/ 3419475 h 3588041"/>
                <a:gd name="connsiteX30" fmla="*/ 1010285 w 1426210"/>
                <a:gd name="connsiteY30" fmla="*/ 3581400 h 3588041"/>
                <a:gd name="connsiteX0" fmla="*/ 1010285 w 1426210"/>
                <a:gd name="connsiteY0" fmla="*/ 3581400 h 3588041"/>
                <a:gd name="connsiteX1" fmla="*/ 584835 w 1426210"/>
                <a:gd name="connsiteY1" fmla="*/ 3587750 h 3588041"/>
                <a:gd name="connsiteX2" fmla="*/ 387985 w 1426210"/>
                <a:gd name="connsiteY2" fmla="*/ 3076575 h 3588041"/>
                <a:gd name="connsiteX3" fmla="*/ 740410 w 1426210"/>
                <a:gd name="connsiteY3" fmla="*/ 2381250 h 3588041"/>
                <a:gd name="connsiteX4" fmla="*/ 575945 w 1426210"/>
                <a:gd name="connsiteY4" fmla="*/ 1953895 h 3588041"/>
                <a:gd name="connsiteX5" fmla="*/ 0 w 1426210"/>
                <a:gd name="connsiteY5" fmla="*/ 1937385 h 3588041"/>
                <a:gd name="connsiteX6" fmla="*/ 308610 w 1426210"/>
                <a:gd name="connsiteY6" fmla="*/ 1828800 h 3588041"/>
                <a:gd name="connsiteX7" fmla="*/ 629285 w 1426210"/>
                <a:gd name="connsiteY7" fmla="*/ 1879600 h 3588041"/>
                <a:gd name="connsiteX8" fmla="*/ 816610 w 1426210"/>
                <a:gd name="connsiteY8" fmla="*/ 1333500 h 3588041"/>
                <a:gd name="connsiteX9" fmla="*/ 757079 w 1426210"/>
                <a:gd name="connsiteY9" fmla="*/ 823913 h 3588041"/>
                <a:gd name="connsiteX10" fmla="*/ 381635 w 1426210"/>
                <a:gd name="connsiteY10" fmla="*/ 695325 h 3588041"/>
                <a:gd name="connsiteX11" fmla="*/ 777717 w 1426210"/>
                <a:gd name="connsiteY11" fmla="*/ 734218 h 3588041"/>
                <a:gd name="connsiteX12" fmla="*/ 792798 w 1426210"/>
                <a:gd name="connsiteY12" fmla="*/ 441325 h 3588041"/>
                <a:gd name="connsiteX13" fmla="*/ 880110 w 1426210"/>
                <a:gd name="connsiteY13" fmla="*/ 0 h 3588041"/>
                <a:gd name="connsiteX14" fmla="*/ 851535 w 1426210"/>
                <a:gd name="connsiteY14" fmla="*/ 679450 h 3588041"/>
                <a:gd name="connsiteX15" fmla="*/ 915035 w 1426210"/>
                <a:gd name="connsiteY15" fmla="*/ 1047750 h 3588041"/>
                <a:gd name="connsiteX16" fmla="*/ 924560 w 1426210"/>
                <a:gd name="connsiteY16" fmla="*/ 1295400 h 3588041"/>
                <a:gd name="connsiteX17" fmla="*/ 1096010 w 1426210"/>
                <a:gd name="connsiteY17" fmla="*/ 1187450 h 3588041"/>
                <a:gd name="connsiteX18" fmla="*/ 1369060 w 1426210"/>
                <a:gd name="connsiteY18" fmla="*/ 1171575 h 3588041"/>
                <a:gd name="connsiteX19" fmla="*/ 1102360 w 1426210"/>
                <a:gd name="connsiteY19" fmla="*/ 1254125 h 3588041"/>
                <a:gd name="connsiteX20" fmla="*/ 883285 w 1426210"/>
                <a:gd name="connsiteY20" fmla="*/ 1527175 h 3588041"/>
                <a:gd name="connsiteX21" fmla="*/ 829310 w 1426210"/>
                <a:gd name="connsiteY21" fmla="*/ 1895475 h 3588041"/>
                <a:gd name="connsiteX22" fmla="*/ 997585 w 1426210"/>
                <a:gd name="connsiteY22" fmla="*/ 2308225 h 3588041"/>
                <a:gd name="connsiteX23" fmla="*/ 889635 w 1426210"/>
                <a:gd name="connsiteY23" fmla="*/ 2578100 h 3588041"/>
                <a:gd name="connsiteX24" fmla="*/ 1159510 w 1426210"/>
                <a:gd name="connsiteY24" fmla="*/ 2524125 h 3588041"/>
                <a:gd name="connsiteX25" fmla="*/ 1426210 w 1426210"/>
                <a:gd name="connsiteY25" fmla="*/ 2626519 h 3588041"/>
                <a:gd name="connsiteX26" fmla="*/ 1181735 w 1426210"/>
                <a:gd name="connsiteY26" fmla="*/ 2590800 h 3588041"/>
                <a:gd name="connsiteX27" fmla="*/ 826135 w 1426210"/>
                <a:gd name="connsiteY27" fmla="*/ 2733675 h 3588041"/>
                <a:gd name="connsiteX28" fmla="*/ 683260 w 1426210"/>
                <a:gd name="connsiteY28" fmla="*/ 3086100 h 3588041"/>
                <a:gd name="connsiteX29" fmla="*/ 911860 w 1426210"/>
                <a:gd name="connsiteY29" fmla="*/ 3419475 h 3588041"/>
                <a:gd name="connsiteX30" fmla="*/ 1010285 w 1426210"/>
                <a:gd name="connsiteY30" fmla="*/ 3581400 h 3588041"/>
                <a:gd name="connsiteX0" fmla="*/ 1010285 w 1426210"/>
                <a:gd name="connsiteY0" fmla="*/ 3581400 h 3588041"/>
                <a:gd name="connsiteX1" fmla="*/ 584835 w 1426210"/>
                <a:gd name="connsiteY1" fmla="*/ 3587750 h 3588041"/>
                <a:gd name="connsiteX2" fmla="*/ 387985 w 1426210"/>
                <a:gd name="connsiteY2" fmla="*/ 3076575 h 3588041"/>
                <a:gd name="connsiteX3" fmla="*/ 740410 w 1426210"/>
                <a:gd name="connsiteY3" fmla="*/ 2381250 h 3588041"/>
                <a:gd name="connsiteX4" fmla="*/ 575945 w 1426210"/>
                <a:gd name="connsiteY4" fmla="*/ 1953895 h 3588041"/>
                <a:gd name="connsiteX5" fmla="*/ 0 w 1426210"/>
                <a:gd name="connsiteY5" fmla="*/ 1937385 h 3588041"/>
                <a:gd name="connsiteX6" fmla="*/ 308610 w 1426210"/>
                <a:gd name="connsiteY6" fmla="*/ 1828800 h 3588041"/>
                <a:gd name="connsiteX7" fmla="*/ 629285 w 1426210"/>
                <a:gd name="connsiteY7" fmla="*/ 1879600 h 3588041"/>
                <a:gd name="connsiteX8" fmla="*/ 816610 w 1426210"/>
                <a:gd name="connsiteY8" fmla="*/ 1333500 h 3588041"/>
                <a:gd name="connsiteX9" fmla="*/ 757079 w 1426210"/>
                <a:gd name="connsiteY9" fmla="*/ 823913 h 3588041"/>
                <a:gd name="connsiteX10" fmla="*/ 381635 w 1426210"/>
                <a:gd name="connsiteY10" fmla="*/ 695325 h 3588041"/>
                <a:gd name="connsiteX11" fmla="*/ 777717 w 1426210"/>
                <a:gd name="connsiteY11" fmla="*/ 734218 h 3588041"/>
                <a:gd name="connsiteX12" fmla="*/ 792798 w 1426210"/>
                <a:gd name="connsiteY12" fmla="*/ 441325 h 3588041"/>
                <a:gd name="connsiteX13" fmla="*/ 880110 w 1426210"/>
                <a:gd name="connsiteY13" fmla="*/ 0 h 3588041"/>
                <a:gd name="connsiteX14" fmla="*/ 851535 w 1426210"/>
                <a:gd name="connsiteY14" fmla="*/ 679450 h 3588041"/>
                <a:gd name="connsiteX15" fmla="*/ 915035 w 1426210"/>
                <a:gd name="connsiteY15" fmla="*/ 1047750 h 3588041"/>
                <a:gd name="connsiteX16" fmla="*/ 924560 w 1426210"/>
                <a:gd name="connsiteY16" fmla="*/ 1295400 h 3588041"/>
                <a:gd name="connsiteX17" fmla="*/ 1096010 w 1426210"/>
                <a:gd name="connsiteY17" fmla="*/ 1187450 h 3588041"/>
                <a:gd name="connsiteX18" fmla="*/ 1369060 w 1426210"/>
                <a:gd name="connsiteY18" fmla="*/ 1171575 h 3588041"/>
                <a:gd name="connsiteX19" fmla="*/ 1102360 w 1426210"/>
                <a:gd name="connsiteY19" fmla="*/ 1254125 h 3588041"/>
                <a:gd name="connsiteX20" fmla="*/ 883285 w 1426210"/>
                <a:gd name="connsiteY20" fmla="*/ 1527175 h 3588041"/>
                <a:gd name="connsiteX21" fmla="*/ 829310 w 1426210"/>
                <a:gd name="connsiteY21" fmla="*/ 1895475 h 3588041"/>
                <a:gd name="connsiteX22" fmla="*/ 997585 w 1426210"/>
                <a:gd name="connsiteY22" fmla="*/ 2308225 h 3588041"/>
                <a:gd name="connsiteX23" fmla="*/ 889635 w 1426210"/>
                <a:gd name="connsiteY23" fmla="*/ 2578100 h 3588041"/>
                <a:gd name="connsiteX24" fmla="*/ 1159510 w 1426210"/>
                <a:gd name="connsiteY24" fmla="*/ 2524125 h 3588041"/>
                <a:gd name="connsiteX25" fmla="*/ 1426210 w 1426210"/>
                <a:gd name="connsiteY25" fmla="*/ 2626519 h 3588041"/>
                <a:gd name="connsiteX26" fmla="*/ 1181735 w 1426210"/>
                <a:gd name="connsiteY26" fmla="*/ 2590800 h 3588041"/>
                <a:gd name="connsiteX27" fmla="*/ 826135 w 1426210"/>
                <a:gd name="connsiteY27" fmla="*/ 2733675 h 3588041"/>
                <a:gd name="connsiteX28" fmla="*/ 683260 w 1426210"/>
                <a:gd name="connsiteY28" fmla="*/ 3086100 h 3588041"/>
                <a:gd name="connsiteX29" fmla="*/ 911860 w 1426210"/>
                <a:gd name="connsiteY29" fmla="*/ 3419475 h 3588041"/>
                <a:gd name="connsiteX30" fmla="*/ 1010285 w 1426210"/>
                <a:gd name="connsiteY30" fmla="*/ 3581400 h 3588041"/>
                <a:gd name="connsiteX0" fmla="*/ 1010285 w 1426210"/>
                <a:gd name="connsiteY0" fmla="*/ 3581400 h 3588041"/>
                <a:gd name="connsiteX1" fmla="*/ 584835 w 1426210"/>
                <a:gd name="connsiteY1" fmla="*/ 3587750 h 3588041"/>
                <a:gd name="connsiteX2" fmla="*/ 387985 w 1426210"/>
                <a:gd name="connsiteY2" fmla="*/ 3076575 h 3588041"/>
                <a:gd name="connsiteX3" fmla="*/ 740410 w 1426210"/>
                <a:gd name="connsiteY3" fmla="*/ 2381250 h 3588041"/>
                <a:gd name="connsiteX4" fmla="*/ 575945 w 1426210"/>
                <a:gd name="connsiteY4" fmla="*/ 1953895 h 3588041"/>
                <a:gd name="connsiteX5" fmla="*/ 0 w 1426210"/>
                <a:gd name="connsiteY5" fmla="*/ 1937385 h 3588041"/>
                <a:gd name="connsiteX6" fmla="*/ 308610 w 1426210"/>
                <a:gd name="connsiteY6" fmla="*/ 1828800 h 3588041"/>
                <a:gd name="connsiteX7" fmla="*/ 629285 w 1426210"/>
                <a:gd name="connsiteY7" fmla="*/ 1879600 h 3588041"/>
                <a:gd name="connsiteX8" fmla="*/ 816610 w 1426210"/>
                <a:gd name="connsiteY8" fmla="*/ 1333500 h 3588041"/>
                <a:gd name="connsiteX9" fmla="*/ 757079 w 1426210"/>
                <a:gd name="connsiteY9" fmla="*/ 823913 h 3588041"/>
                <a:gd name="connsiteX10" fmla="*/ 381635 w 1426210"/>
                <a:gd name="connsiteY10" fmla="*/ 695325 h 3588041"/>
                <a:gd name="connsiteX11" fmla="*/ 777717 w 1426210"/>
                <a:gd name="connsiteY11" fmla="*/ 734218 h 3588041"/>
                <a:gd name="connsiteX12" fmla="*/ 792798 w 1426210"/>
                <a:gd name="connsiteY12" fmla="*/ 441325 h 3588041"/>
                <a:gd name="connsiteX13" fmla="*/ 880110 w 1426210"/>
                <a:gd name="connsiteY13" fmla="*/ 0 h 3588041"/>
                <a:gd name="connsiteX14" fmla="*/ 851535 w 1426210"/>
                <a:gd name="connsiteY14" fmla="*/ 679450 h 3588041"/>
                <a:gd name="connsiteX15" fmla="*/ 915035 w 1426210"/>
                <a:gd name="connsiteY15" fmla="*/ 1047750 h 3588041"/>
                <a:gd name="connsiteX16" fmla="*/ 924560 w 1426210"/>
                <a:gd name="connsiteY16" fmla="*/ 1295400 h 3588041"/>
                <a:gd name="connsiteX17" fmla="*/ 1096010 w 1426210"/>
                <a:gd name="connsiteY17" fmla="*/ 1187450 h 3588041"/>
                <a:gd name="connsiteX18" fmla="*/ 1369060 w 1426210"/>
                <a:gd name="connsiteY18" fmla="*/ 1171575 h 3588041"/>
                <a:gd name="connsiteX19" fmla="*/ 1102360 w 1426210"/>
                <a:gd name="connsiteY19" fmla="*/ 1254125 h 3588041"/>
                <a:gd name="connsiteX20" fmla="*/ 883285 w 1426210"/>
                <a:gd name="connsiteY20" fmla="*/ 1527175 h 3588041"/>
                <a:gd name="connsiteX21" fmla="*/ 829310 w 1426210"/>
                <a:gd name="connsiteY21" fmla="*/ 1895475 h 3588041"/>
                <a:gd name="connsiteX22" fmla="*/ 997585 w 1426210"/>
                <a:gd name="connsiteY22" fmla="*/ 2308225 h 3588041"/>
                <a:gd name="connsiteX23" fmla="*/ 889635 w 1426210"/>
                <a:gd name="connsiteY23" fmla="*/ 2578100 h 3588041"/>
                <a:gd name="connsiteX24" fmla="*/ 1159510 w 1426210"/>
                <a:gd name="connsiteY24" fmla="*/ 2524125 h 3588041"/>
                <a:gd name="connsiteX25" fmla="*/ 1426210 w 1426210"/>
                <a:gd name="connsiteY25" fmla="*/ 2626519 h 3588041"/>
                <a:gd name="connsiteX26" fmla="*/ 1181735 w 1426210"/>
                <a:gd name="connsiteY26" fmla="*/ 2590800 h 3588041"/>
                <a:gd name="connsiteX27" fmla="*/ 826135 w 1426210"/>
                <a:gd name="connsiteY27" fmla="*/ 2733675 h 3588041"/>
                <a:gd name="connsiteX28" fmla="*/ 683260 w 1426210"/>
                <a:gd name="connsiteY28" fmla="*/ 3086100 h 3588041"/>
                <a:gd name="connsiteX29" fmla="*/ 911860 w 1426210"/>
                <a:gd name="connsiteY29" fmla="*/ 3419475 h 3588041"/>
                <a:gd name="connsiteX30" fmla="*/ 1010285 w 1426210"/>
                <a:gd name="connsiteY30" fmla="*/ 3581400 h 358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年轻</a:t>
              </a:r>
              <a:endPara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>
              <a:spLocks/>
            </p:cNvSpPr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474267" y="2096125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我们只为改变中国互联网状况！</a:t>
            </a:r>
            <a:endParaRPr lang="en-US" altLang="zh-CN" sz="2000" b="1" dirty="0" smtClean="0">
              <a:solidFill>
                <a:srgbClr val="2684E2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768995" y="4760421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Impact MT Std" pitchFamily="34" charset="0"/>
                <a:ea typeface="微软雅黑" pitchFamily="34" charset="-122"/>
              </a:rPr>
              <a:t>我们有着十年经验的专业人才！</a:t>
            </a:r>
            <a:endParaRPr lang="en-US" altLang="zh-CN" sz="20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107" y="1808093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itchFamily="34" charset="-122"/>
              </a:rPr>
              <a:t>我们的团队都是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itchFamily="34" charset="-122"/>
              </a:rPr>
              <a:t>90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itchFamily="34" charset="-122"/>
              </a:rPr>
              <a:t>后设计师！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147" y="3717032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rPr>
              <a:t>我们不仅仅是工作，更是兴趣！</a:t>
            </a:r>
            <a:endParaRPr lang="en-US" altLang="zh-CN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1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" grpId="0"/>
      <p:bldP spid="91" grpId="0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" fmla="*/ 692418 w 7866333"/>
                    <a:gd name="connsiteY0" fmla="*/ 1374924 h 5961603"/>
                    <a:gd name="connsiteX1" fmla="*/ 35627 w 7866333"/>
                    <a:gd name="connsiteY1" fmla="*/ 364012 h 5961603"/>
                    <a:gd name="connsiteX2" fmla="*/ 2067342 w 7866333"/>
                    <a:gd name="connsiteY2" fmla="*/ 0 h 5961603"/>
                    <a:gd name="connsiteX3" fmla="*/ 6491409 w 7866333"/>
                    <a:gd name="connsiteY3" fmla="*/ 0 h 5961603"/>
                    <a:gd name="connsiteX4" fmla="*/ 7866333 w 7866333"/>
                    <a:gd name="connsiteY4" fmla="*/ 1374924 h 5961603"/>
                    <a:gd name="connsiteX5" fmla="*/ 7866333 w 7866333"/>
                    <a:gd name="connsiteY5" fmla="*/ 4586679 h 5961603"/>
                    <a:gd name="connsiteX6" fmla="*/ 6491409 w 7866333"/>
                    <a:gd name="connsiteY6" fmla="*/ 5961603 h 5961603"/>
                    <a:gd name="connsiteX7" fmla="*/ 2067342 w 7866333"/>
                    <a:gd name="connsiteY7" fmla="*/ 5961603 h 5961603"/>
                    <a:gd name="connsiteX8" fmla="*/ 692418 w 7866333"/>
                    <a:gd name="connsiteY8" fmla="*/ 4586679 h 5961603"/>
                    <a:gd name="connsiteX9" fmla="*/ 692418 w 7866333"/>
                    <a:gd name="connsiteY9" fmla="*/ 1374924 h 5961603"/>
                    <a:gd name="connsiteX0" fmla="*/ 114358 w 7913056"/>
                    <a:gd name="connsiteY0" fmla="*/ 1857365 h 5961603"/>
                    <a:gd name="connsiteX1" fmla="*/ 82350 w 7913056"/>
                    <a:gd name="connsiteY1" fmla="*/ 364012 h 5961603"/>
                    <a:gd name="connsiteX2" fmla="*/ 2114065 w 7913056"/>
                    <a:gd name="connsiteY2" fmla="*/ 0 h 5961603"/>
                    <a:gd name="connsiteX3" fmla="*/ 6538132 w 7913056"/>
                    <a:gd name="connsiteY3" fmla="*/ 0 h 5961603"/>
                    <a:gd name="connsiteX4" fmla="*/ 7913056 w 7913056"/>
                    <a:gd name="connsiteY4" fmla="*/ 1374924 h 5961603"/>
                    <a:gd name="connsiteX5" fmla="*/ 7913056 w 7913056"/>
                    <a:gd name="connsiteY5" fmla="*/ 4586679 h 5961603"/>
                    <a:gd name="connsiteX6" fmla="*/ 6538132 w 7913056"/>
                    <a:gd name="connsiteY6" fmla="*/ 5961603 h 5961603"/>
                    <a:gd name="connsiteX7" fmla="*/ 2114065 w 7913056"/>
                    <a:gd name="connsiteY7" fmla="*/ 5961603 h 5961603"/>
                    <a:gd name="connsiteX8" fmla="*/ 739141 w 7913056"/>
                    <a:gd name="connsiteY8" fmla="*/ 4586679 h 5961603"/>
                    <a:gd name="connsiteX9" fmla="*/ 114358 w 7913056"/>
                    <a:gd name="connsiteY9" fmla="*/ 1857365 h 5961603"/>
                    <a:gd name="connsiteX0" fmla="*/ 147918 w 7946616"/>
                    <a:gd name="connsiteY0" fmla="*/ 1857365 h 5961603"/>
                    <a:gd name="connsiteX1" fmla="*/ 115910 w 7946616"/>
                    <a:gd name="connsiteY1" fmla="*/ 364012 h 5961603"/>
                    <a:gd name="connsiteX2" fmla="*/ 2147625 w 7946616"/>
                    <a:gd name="connsiteY2" fmla="*/ 0 h 5961603"/>
                    <a:gd name="connsiteX3" fmla="*/ 6571692 w 7946616"/>
                    <a:gd name="connsiteY3" fmla="*/ 0 h 5961603"/>
                    <a:gd name="connsiteX4" fmla="*/ 7946616 w 7946616"/>
                    <a:gd name="connsiteY4" fmla="*/ 1374924 h 5961603"/>
                    <a:gd name="connsiteX5" fmla="*/ 7946616 w 7946616"/>
                    <a:gd name="connsiteY5" fmla="*/ 4586679 h 5961603"/>
                    <a:gd name="connsiteX6" fmla="*/ 6571692 w 7946616"/>
                    <a:gd name="connsiteY6" fmla="*/ 5961603 h 5961603"/>
                    <a:gd name="connsiteX7" fmla="*/ 2147625 w 7946616"/>
                    <a:gd name="connsiteY7" fmla="*/ 5961603 h 5961603"/>
                    <a:gd name="connsiteX8" fmla="*/ 772701 w 7946616"/>
                    <a:gd name="connsiteY8" fmla="*/ 4586679 h 5961603"/>
                    <a:gd name="connsiteX9" fmla="*/ 147918 w 7946616"/>
                    <a:gd name="connsiteY9" fmla="*/ 1857365 h 5961603"/>
                    <a:gd name="connsiteX0" fmla="*/ 147918 w 7946616"/>
                    <a:gd name="connsiteY0" fmla="*/ 1857365 h 6003613"/>
                    <a:gd name="connsiteX1" fmla="*/ 115910 w 7946616"/>
                    <a:gd name="connsiteY1" fmla="*/ 364012 h 6003613"/>
                    <a:gd name="connsiteX2" fmla="*/ 2147625 w 7946616"/>
                    <a:gd name="connsiteY2" fmla="*/ 0 h 6003613"/>
                    <a:gd name="connsiteX3" fmla="*/ 6571692 w 7946616"/>
                    <a:gd name="connsiteY3" fmla="*/ 0 h 6003613"/>
                    <a:gd name="connsiteX4" fmla="*/ 7946616 w 7946616"/>
                    <a:gd name="connsiteY4" fmla="*/ 1374924 h 6003613"/>
                    <a:gd name="connsiteX5" fmla="*/ 7946616 w 7946616"/>
                    <a:gd name="connsiteY5" fmla="*/ 4586679 h 6003613"/>
                    <a:gd name="connsiteX6" fmla="*/ 6571692 w 7946616"/>
                    <a:gd name="connsiteY6" fmla="*/ 5961603 h 6003613"/>
                    <a:gd name="connsiteX7" fmla="*/ 3283845 w 7946616"/>
                    <a:gd name="connsiteY7" fmla="*/ 6003613 h 6003613"/>
                    <a:gd name="connsiteX8" fmla="*/ 772701 w 7946616"/>
                    <a:gd name="connsiteY8" fmla="*/ 4586679 h 6003613"/>
                    <a:gd name="connsiteX9" fmla="*/ 147918 w 7946616"/>
                    <a:gd name="connsiteY9" fmla="*/ 1857365 h 6003613"/>
                    <a:gd name="connsiteX0" fmla="*/ 147918 w 7946616"/>
                    <a:gd name="connsiteY0" fmla="*/ 1857365 h 6003613"/>
                    <a:gd name="connsiteX1" fmla="*/ 115910 w 7946616"/>
                    <a:gd name="connsiteY1" fmla="*/ 364012 h 6003613"/>
                    <a:gd name="connsiteX2" fmla="*/ 2147625 w 7946616"/>
                    <a:gd name="connsiteY2" fmla="*/ 0 h 6003613"/>
                    <a:gd name="connsiteX3" fmla="*/ 6571692 w 7946616"/>
                    <a:gd name="connsiteY3" fmla="*/ 0 h 6003613"/>
                    <a:gd name="connsiteX4" fmla="*/ 7946616 w 7946616"/>
                    <a:gd name="connsiteY4" fmla="*/ 1374924 h 6003613"/>
                    <a:gd name="connsiteX5" fmla="*/ 7946616 w 7946616"/>
                    <a:gd name="connsiteY5" fmla="*/ 4586679 h 6003613"/>
                    <a:gd name="connsiteX6" fmla="*/ 6571692 w 7946616"/>
                    <a:gd name="connsiteY6" fmla="*/ 5961603 h 6003613"/>
                    <a:gd name="connsiteX7" fmla="*/ 3283845 w 7946616"/>
                    <a:gd name="connsiteY7" fmla="*/ 6003613 h 6003613"/>
                    <a:gd name="connsiteX8" fmla="*/ 772701 w 7946616"/>
                    <a:gd name="connsiteY8" fmla="*/ 4586679 h 6003613"/>
                    <a:gd name="connsiteX9" fmla="*/ 147918 w 7946616"/>
                    <a:gd name="connsiteY9" fmla="*/ 1857365 h 6003613"/>
                    <a:gd name="connsiteX0" fmla="*/ 147918 w 7946616"/>
                    <a:gd name="connsiteY0" fmla="*/ 1857365 h 6024618"/>
                    <a:gd name="connsiteX1" fmla="*/ 115910 w 7946616"/>
                    <a:gd name="connsiteY1" fmla="*/ 364012 h 6024618"/>
                    <a:gd name="connsiteX2" fmla="*/ 2147625 w 7946616"/>
                    <a:gd name="connsiteY2" fmla="*/ 0 h 6024618"/>
                    <a:gd name="connsiteX3" fmla="*/ 6571692 w 7946616"/>
                    <a:gd name="connsiteY3" fmla="*/ 0 h 6024618"/>
                    <a:gd name="connsiteX4" fmla="*/ 7946616 w 7946616"/>
                    <a:gd name="connsiteY4" fmla="*/ 1374924 h 6024618"/>
                    <a:gd name="connsiteX5" fmla="*/ 7946616 w 7946616"/>
                    <a:gd name="connsiteY5" fmla="*/ 4586679 h 6024618"/>
                    <a:gd name="connsiteX6" fmla="*/ 6571692 w 7946616"/>
                    <a:gd name="connsiteY6" fmla="*/ 5961603 h 6024618"/>
                    <a:gd name="connsiteX7" fmla="*/ 3851956 w 7946616"/>
                    <a:gd name="connsiteY7" fmla="*/ 6024618 h 6024618"/>
                    <a:gd name="connsiteX8" fmla="*/ 772701 w 7946616"/>
                    <a:gd name="connsiteY8" fmla="*/ 4586679 h 6024618"/>
                    <a:gd name="connsiteX9" fmla="*/ 147918 w 7946616"/>
                    <a:gd name="connsiteY9" fmla="*/ 1857365 h 6024618"/>
                    <a:gd name="connsiteX0" fmla="*/ 147918 w 7946616"/>
                    <a:gd name="connsiteY0" fmla="*/ 1857365 h 6027463"/>
                    <a:gd name="connsiteX1" fmla="*/ 115910 w 7946616"/>
                    <a:gd name="connsiteY1" fmla="*/ 364012 h 6027463"/>
                    <a:gd name="connsiteX2" fmla="*/ 2147625 w 7946616"/>
                    <a:gd name="connsiteY2" fmla="*/ 0 h 6027463"/>
                    <a:gd name="connsiteX3" fmla="*/ 6571692 w 7946616"/>
                    <a:gd name="connsiteY3" fmla="*/ 0 h 6027463"/>
                    <a:gd name="connsiteX4" fmla="*/ 7946616 w 7946616"/>
                    <a:gd name="connsiteY4" fmla="*/ 1374924 h 6027463"/>
                    <a:gd name="connsiteX5" fmla="*/ 7946616 w 7946616"/>
                    <a:gd name="connsiteY5" fmla="*/ 4586679 h 6027463"/>
                    <a:gd name="connsiteX6" fmla="*/ 6571692 w 7946616"/>
                    <a:gd name="connsiteY6" fmla="*/ 5961603 h 6027463"/>
                    <a:gd name="connsiteX7" fmla="*/ 3590103 w 7946616"/>
                    <a:gd name="connsiteY7" fmla="*/ 6027463 h 6027463"/>
                    <a:gd name="connsiteX8" fmla="*/ 772701 w 7946616"/>
                    <a:gd name="connsiteY8" fmla="*/ 4586679 h 6027463"/>
                    <a:gd name="connsiteX9" fmla="*/ 147918 w 7946616"/>
                    <a:gd name="connsiteY9" fmla="*/ 1857365 h 6027463"/>
                    <a:gd name="connsiteX0" fmla="*/ 147918 w 7946616"/>
                    <a:gd name="connsiteY0" fmla="*/ 1857365 h 6016012"/>
                    <a:gd name="connsiteX1" fmla="*/ 115910 w 7946616"/>
                    <a:gd name="connsiteY1" fmla="*/ 364012 h 6016012"/>
                    <a:gd name="connsiteX2" fmla="*/ 2147625 w 7946616"/>
                    <a:gd name="connsiteY2" fmla="*/ 0 h 6016012"/>
                    <a:gd name="connsiteX3" fmla="*/ 6571692 w 7946616"/>
                    <a:gd name="connsiteY3" fmla="*/ 0 h 6016012"/>
                    <a:gd name="connsiteX4" fmla="*/ 7946616 w 7946616"/>
                    <a:gd name="connsiteY4" fmla="*/ 1374924 h 6016012"/>
                    <a:gd name="connsiteX5" fmla="*/ 7946616 w 7946616"/>
                    <a:gd name="connsiteY5" fmla="*/ 4586679 h 6016012"/>
                    <a:gd name="connsiteX6" fmla="*/ 6571692 w 7946616"/>
                    <a:gd name="connsiteY6" fmla="*/ 5961603 h 6016012"/>
                    <a:gd name="connsiteX7" fmla="*/ 3393334 w 7946616"/>
                    <a:gd name="connsiteY7" fmla="*/ 6016012 h 6016012"/>
                    <a:gd name="connsiteX8" fmla="*/ 772701 w 7946616"/>
                    <a:gd name="connsiteY8" fmla="*/ 4586679 h 6016012"/>
                    <a:gd name="connsiteX9" fmla="*/ 147918 w 7946616"/>
                    <a:gd name="connsiteY9" fmla="*/ 1857365 h 6016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515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4248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61890" y="3068960"/>
            <a:ext cx="634418" cy="634418"/>
            <a:chOff x="4061890" y="2172440"/>
            <a:chExt cx="634418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02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itchFamily="34" charset="-122"/>
                  <a:ea typeface="微软雅黑" pitchFamily="34" charset="-122"/>
                </a:rPr>
                <a:t>李大锤</a:t>
              </a: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5017467" y="2185700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请在此输入日常工作简介信息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 smtClean="0">
                  <a:solidFill>
                    <a:srgbClr val="2684E2"/>
                  </a:solidFill>
                  <a:latin typeface="微软雅黑" pitchFamily="34" charset="-122"/>
                  <a:ea typeface="微软雅黑" pitchFamily="34" charset="-122"/>
                </a:rPr>
                <a:t>郝漂亮</a:t>
              </a:r>
              <a:endParaRPr lang="zh-CN" altLang="en-US" sz="1600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5030806" y="4029915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请在此输入日常工作简介信息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itchFamily="34" charset="-122"/>
                  <a:ea typeface="微软雅黑" pitchFamily="34" charset="-122"/>
                </a:rPr>
                <a:t>郝美丽</a:t>
              </a: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5017467" y="3121804"/>
            <a:ext cx="24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47" name="Rectangle 60"/>
          <p:cNvSpPr/>
          <p:nvPr/>
        </p:nvSpPr>
        <p:spPr>
          <a:xfrm>
            <a:off x="5017468" y="4922004"/>
            <a:ext cx="24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 smtClean="0">
                  <a:solidFill>
                    <a:srgbClr val="2684E2"/>
                  </a:solidFill>
                  <a:latin typeface="微软雅黑" pitchFamily="34" charset="-122"/>
                  <a:ea typeface="微软雅黑" pitchFamily="34" charset="-122"/>
                </a:rPr>
                <a:t>郝看</a:t>
              </a:r>
              <a:endParaRPr lang="zh-CN" altLang="en-US" sz="1600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0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" grpId="0"/>
      <p:bldP spid="130" grpId="0"/>
      <p:bldP spid="131" grpId="0"/>
      <p:bldP spid="136" grpId="0"/>
      <p:bldP spid="137" grpId="0"/>
      <p:bldP spid="141" grpId="0"/>
      <p:bldP spid="142" grpId="0"/>
      <p:bldP spid="147" grpId="0"/>
      <p:bldP spid="76" grpId="0"/>
      <p:bldP spid="3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圆角矩形 7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77" name="燕尾形 7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8" name="燕尾形 7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9" name="燕尾形 7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1" name="燕尾形 8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2" name="燕尾形 8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3" name="燕尾形 8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核心</a:t>
            </a:r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成员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61454" y="1829897"/>
            <a:ext cx="1872208" cy="1872208"/>
            <a:chOff x="1677608" y="2996952"/>
            <a:chExt cx="1395643" cy="1395643"/>
          </a:xfrm>
        </p:grpSpPr>
        <p:sp>
          <p:nvSpPr>
            <p:cNvPr id="4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47" name="圆角矩形 46"/>
          <p:cNvSpPr/>
          <p:nvPr/>
        </p:nvSpPr>
        <p:spPr>
          <a:xfrm>
            <a:off x="3433291" y="3852800"/>
            <a:ext cx="1080121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149987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3471029" y="3861048"/>
            <a:ext cx="104238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rgbClr val="2684E2"/>
                </a:solidFill>
                <a:latin typeface="微软雅黑" pitchFamily="34" charset="-122"/>
                <a:ea typeface="微软雅黑" pitchFamily="34" charset="-122"/>
              </a:rPr>
              <a:t>李大锤</a:t>
            </a:r>
          </a:p>
        </p:txBody>
      </p:sp>
      <p:sp>
        <p:nvSpPr>
          <p:cNvPr id="49" name="Rectangle 49"/>
          <p:cNvSpPr/>
          <p:nvPr/>
        </p:nvSpPr>
        <p:spPr>
          <a:xfrm>
            <a:off x="3292434" y="4293096"/>
            <a:ext cx="1378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60"/>
          <p:cNvSpPr/>
          <p:nvPr/>
        </p:nvSpPr>
        <p:spPr>
          <a:xfrm>
            <a:off x="3073251" y="4689052"/>
            <a:ext cx="185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Straight Connector 2"/>
          <p:cNvCxnSpPr/>
          <p:nvPr/>
        </p:nvCxnSpPr>
        <p:spPr>
          <a:xfrm>
            <a:off x="3126442" y="4654062"/>
            <a:ext cx="1744059" cy="0"/>
          </a:xfrm>
          <a:prstGeom prst="line">
            <a:avLst/>
          </a:prstGeom>
          <a:ln w="19050">
            <a:solidFill>
              <a:srgbClr val="BFBF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5305499" y="2276872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5305498" y="2276872"/>
            <a:ext cx="2443129" cy="14401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5305499" y="2420888"/>
            <a:ext cx="13681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专业技能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601327" y="1966337"/>
            <a:ext cx="360040" cy="238527"/>
            <a:chOff x="4909455" y="1331912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矩形标注 55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9"/>
            <p:cNvSpPr txBox="1"/>
            <p:nvPr/>
          </p:nvSpPr>
          <p:spPr>
            <a:xfrm>
              <a:off x="4909455" y="1331912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5305499" y="2837547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5305498" y="2837547"/>
            <a:ext cx="3214643" cy="14401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5305499" y="2981563"/>
            <a:ext cx="13681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办事效率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401843" y="2470393"/>
            <a:ext cx="360040" cy="238527"/>
            <a:chOff x="4909455" y="1309410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矩形标注 61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4909455" y="1309410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圆角矩形 63"/>
          <p:cNvSpPr/>
          <p:nvPr/>
        </p:nvSpPr>
        <p:spPr>
          <a:xfrm>
            <a:off x="5305499" y="3391108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5305499" y="3391108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2684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9"/>
          <p:cNvSpPr txBox="1"/>
          <p:nvPr/>
        </p:nvSpPr>
        <p:spPr>
          <a:xfrm>
            <a:off x="5305499" y="3535124"/>
            <a:ext cx="13681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领导评价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8761883" y="3107215"/>
            <a:ext cx="360040" cy="247527"/>
            <a:chOff x="4919214" y="1331913"/>
            <a:chExt cx="360040" cy="247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矩形标注 67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9"/>
            <p:cNvSpPr txBox="1"/>
            <p:nvPr/>
          </p:nvSpPr>
          <p:spPr>
            <a:xfrm>
              <a:off x="4919214" y="1340913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0" name="TextBox 7"/>
          <p:cNvSpPr>
            <a:spLocks noChangeArrowheads="1"/>
          </p:cNvSpPr>
          <p:nvPr/>
        </p:nvSpPr>
        <p:spPr bwMode="auto">
          <a:xfrm>
            <a:off x="5305499" y="4223410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在此输入章节详细文字介绍，表达主题的含义合图表的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意义，在此输入章节详细文字介绍，表达主题的含义合图表的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意义。在此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在此输入章节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详细。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8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1" grpId="0"/>
      <p:bldP spid="47" grpId="0" animBg="1"/>
      <p:bldP spid="48" grpId="0"/>
      <p:bldP spid="49" grpId="0"/>
      <p:bldP spid="50" grpId="0"/>
      <p:bldP spid="52" grpId="0" animBg="1"/>
      <p:bldP spid="53" grpId="0" animBg="1"/>
      <p:bldP spid="54" grpId="0"/>
      <p:bldP spid="58" grpId="0" animBg="1"/>
      <p:bldP spid="59" grpId="0" animBg="1"/>
      <p:bldP spid="60" grpId="0"/>
      <p:bldP spid="64" grpId="0" animBg="1"/>
      <p:bldP spid="65" grpId="0" animBg="1"/>
      <p:bldP spid="66" grpId="0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圆角矩形 13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8" name="燕尾形 1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9" name="燕尾形 1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40" name="燕尾形 1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公司</a:t>
            </a:r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itchFamily="34" charset="-122"/>
              </a:rPr>
              <a:t>结构</a:t>
            </a:r>
            <a:endParaRPr lang="en-US" altLang="zh-CN" sz="2000" b="1" dirty="0" smtClean="0">
              <a:solidFill>
                <a:srgbClr val="2684E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23182" y="1173968"/>
            <a:ext cx="2348811" cy="749005"/>
            <a:chOff x="4923182" y="885936"/>
            <a:chExt cx="2348811" cy="749005"/>
          </a:xfrm>
        </p:grpSpPr>
        <p:grpSp>
          <p:nvGrpSpPr>
            <p:cNvPr id="13" name="组合 12"/>
            <p:cNvGrpSpPr/>
            <p:nvPr/>
          </p:nvGrpSpPr>
          <p:grpSpPr>
            <a:xfrm>
              <a:off x="4923182" y="885936"/>
              <a:ext cx="2348811" cy="74900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圆角矩形 1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标题 4"/>
            <p:cNvSpPr txBox="1">
              <a:spLocks/>
            </p:cNvSpPr>
            <p:nvPr/>
          </p:nvSpPr>
          <p:spPr>
            <a:xfrm>
              <a:off x="5652488" y="1015924"/>
              <a:ext cx="949155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董事长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89275" y="2095101"/>
            <a:ext cx="1699070" cy="541811"/>
            <a:chOff x="3721323" y="1951085"/>
            <a:chExt cx="1699070" cy="541811"/>
          </a:xfrm>
        </p:grpSpPr>
        <p:grpSp>
          <p:nvGrpSpPr>
            <p:cNvPr id="18" name="组合 17"/>
            <p:cNvGrpSpPr/>
            <p:nvPr/>
          </p:nvGrpSpPr>
          <p:grpSpPr>
            <a:xfrm>
              <a:off x="3721323" y="1951085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标题 4"/>
            <p:cNvSpPr txBox="1">
              <a:spLocks/>
            </p:cNvSpPr>
            <p:nvPr/>
          </p:nvSpPr>
          <p:spPr>
            <a:xfrm>
              <a:off x="3771053" y="1980010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合作伙伴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206829" y="2060848"/>
            <a:ext cx="1699070" cy="541811"/>
            <a:chOff x="6774781" y="1916832"/>
            <a:chExt cx="1699070" cy="541811"/>
          </a:xfrm>
        </p:grpSpPr>
        <p:grpSp>
          <p:nvGrpSpPr>
            <p:cNvPr id="23" name="组合 2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标题 4"/>
            <p:cNvSpPr txBox="1">
              <a:spLocks/>
            </p:cNvSpPr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法务部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Line 104"/>
          <p:cNvSpPr>
            <a:spLocks noChangeShapeType="1"/>
          </p:cNvSpPr>
          <p:nvPr/>
        </p:nvSpPr>
        <p:spPr bwMode="auto">
          <a:xfrm>
            <a:off x="6097587" y="1938733"/>
            <a:ext cx="0" cy="943127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900238" y="3673524"/>
            <a:ext cx="7810500" cy="763588"/>
            <a:chOff x="1900238" y="2728913"/>
            <a:chExt cx="7810500" cy="763588"/>
          </a:xfrm>
        </p:grpSpPr>
        <p:sp>
          <p:nvSpPr>
            <p:cNvPr id="29" name="Line 106"/>
            <p:cNvSpPr>
              <a:spLocks noChangeShapeType="1"/>
            </p:cNvSpPr>
            <p:nvPr/>
          </p:nvSpPr>
          <p:spPr bwMode="auto">
            <a:xfrm flipH="1">
              <a:off x="1900238" y="2728913"/>
              <a:ext cx="781050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107"/>
            <p:cNvSpPr>
              <a:spLocks noChangeShapeType="1"/>
            </p:cNvSpPr>
            <p:nvPr/>
          </p:nvSpPr>
          <p:spPr bwMode="auto">
            <a:xfrm>
              <a:off x="9709151" y="2728913"/>
              <a:ext cx="0" cy="42057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108"/>
            <p:cNvSpPr>
              <a:spLocks noChangeShapeType="1"/>
            </p:cNvSpPr>
            <p:nvPr/>
          </p:nvSpPr>
          <p:spPr bwMode="auto">
            <a:xfrm>
              <a:off x="4009355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Line 109"/>
            <p:cNvSpPr>
              <a:spLocks noChangeShapeType="1"/>
            </p:cNvSpPr>
            <p:nvPr/>
          </p:nvSpPr>
          <p:spPr bwMode="auto">
            <a:xfrm>
              <a:off x="3510160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110"/>
            <p:cNvSpPr>
              <a:spLocks noChangeShapeType="1"/>
            </p:cNvSpPr>
            <p:nvPr/>
          </p:nvSpPr>
          <p:spPr bwMode="auto">
            <a:xfrm>
              <a:off x="3001243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111"/>
            <p:cNvSpPr>
              <a:spLocks noChangeShapeType="1"/>
            </p:cNvSpPr>
            <p:nvPr/>
          </p:nvSpPr>
          <p:spPr bwMode="auto">
            <a:xfrm>
              <a:off x="2450306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Line 112"/>
            <p:cNvSpPr>
              <a:spLocks noChangeShapeType="1"/>
            </p:cNvSpPr>
            <p:nvPr/>
          </p:nvSpPr>
          <p:spPr bwMode="auto">
            <a:xfrm>
              <a:off x="1901826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Line 132"/>
          <p:cNvSpPr>
            <a:spLocks noChangeShapeType="1"/>
          </p:cNvSpPr>
          <p:nvPr/>
        </p:nvSpPr>
        <p:spPr bwMode="auto">
          <a:xfrm flipH="1">
            <a:off x="4945459" y="2348880"/>
            <a:ext cx="2261370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Line 104"/>
          <p:cNvSpPr>
            <a:spLocks noChangeShapeType="1"/>
          </p:cNvSpPr>
          <p:nvPr/>
        </p:nvSpPr>
        <p:spPr bwMode="auto">
          <a:xfrm>
            <a:off x="6097587" y="3167905"/>
            <a:ext cx="0" cy="94342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233491" y="2671165"/>
            <a:ext cx="1699070" cy="541811"/>
            <a:chOff x="6774781" y="1916832"/>
            <a:chExt cx="1699070" cy="541811"/>
          </a:xfrm>
        </p:grpSpPr>
        <p:grpSp>
          <p:nvGrpSpPr>
            <p:cNvPr id="39" name="组合 3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标题 4"/>
            <p:cNvSpPr txBox="1">
              <a:spLocks/>
            </p:cNvSpPr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总经理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59930" y="4293096"/>
            <a:ext cx="477217" cy="1561182"/>
            <a:chOff x="2787784" y="3964744"/>
            <a:chExt cx="551222" cy="1699070"/>
          </a:xfrm>
        </p:grpSpPr>
        <p:grpSp>
          <p:nvGrpSpPr>
            <p:cNvPr id="44" name="组合 4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圆角矩形 4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209155" y="4293096"/>
            <a:ext cx="477217" cy="1561182"/>
            <a:chOff x="2787784" y="3964744"/>
            <a:chExt cx="551222" cy="1699070"/>
          </a:xfrm>
        </p:grpSpPr>
        <p:grpSp>
          <p:nvGrpSpPr>
            <p:cNvPr id="50" name="组合 4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品质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785219" y="4293096"/>
            <a:ext cx="477217" cy="1561182"/>
            <a:chOff x="2787784" y="3964744"/>
            <a:chExt cx="551222" cy="1699070"/>
          </a:xfrm>
        </p:grpSpPr>
        <p:grpSp>
          <p:nvGrpSpPr>
            <p:cNvPr id="56" name="组合 5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圆角矩形 5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316114" y="4293096"/>
            <a:ext cx="477217" cy="1561182"/>
            <a:chOff x="2787784" y="3964744"/>
            <a:chExt cx="551222" cy="1699070"/>
          </a:xfrm>
        </p:grpSpPr>
        <p:grpSp>
          <p:nvGrpSpPr>
            <p:cNvPr id="62" name="组合 6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圆角矩形 6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820170" y="4293096"/>
            <a:ext cx="477217" cy="1561182"/>
            <a:chOff x="2787784" y="3964744"/>
            <a:chExt cx="551222" cy="1699070"/>
          </a:xfrm>
        </p:grpSpPr>
        <p:grpSp>
          <p:nvGrpSpPr>
            <p:cNvPr id="68" name="组合 6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圆角矩形 7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233491" y="4039317"/>
            <a:ext cx="1699070" cy="541811"/>
            <a:chOff x="6774781" y="1916832"/>
            <a:chExt cx="1699070" cy="541811"/>
          </a:xfrm>
        </p:grpSpPr>
        <p:grpSp>
          <p:nvGrpSpPr>
            <p:cNvPr id="74" name="组合 73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圆角矩形 7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标题 4"/>
            <p:cNvSpPr txBox="1">
              <a:spLocks/>
            </p:cNvSpPr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研发部门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776390" y="4581128"/>
            <a:ext cx="2473325" cy="423862"/>
            <a:chOff x="5038726" y="3278188"/>
            <a:chExt cx="2473325" cy="423862"/>
          </a:xfrm>
        </p:grpSpPr>
        <p:sp>
          <p:nvSpPr>
            <p:cNvPr id="79" name="Line 116"/>
            <p:cNvSpPr>
              <a:spLocks noChangeShapeType="1"/>
            </p:cNvSpPr>
            <p:nvPr/>
          </p:nvSpPr>
          <p:spPr bwMode="auto">
            <a:xfrm>
              <a:off x="750887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Line 117"/>
            <p:cNvSpPr>
              <a:spLocks noChangeShapeType="1"/>
            </p:cNvSpPr>
            <p:nvPr/>
          </p:nvSpPr>
          <p:spPr bwMode="auto">
            <a:xfrm>
              <a:off x="503872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Line 118"/>
            <p:cNvSpPr>
              <a:spLocks noChangeShapeType="1"/>
            </p:cNvSpPr>
            <p:nvPr/>
          </p:nvSpPr>
          <p:spPr bwMode="auto">
            <a:xfrm flipH="1">
              <a:off x="5040313" y="3492500"/>
              <a:ext cx="2471738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Line 119"/>
            <p:cNvSpPr>
              <a:spLocks noChangeShapeType="1"/>
            </p:cNvSpPr>
            <p:nvPr/>
          </p:nvSpPr>
          <p:spPr bwMode="auto">
            <a:xfrm>
              <a:off x="6357938" y="3278188"/>
              <a:ext cx="0" cy="21431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585419" y="4964162"/>
            <a:ext cx="477217" cy="1561182"/>
            <a:chOff x="2787784" y="3964744"/>
            <a:chExt cx="551222" cy="1699070"/>
          </a:xfrm>
        </p:grpSpPr>
        <p:grpSp>
          <p:nvGrpSpPr>
            <p:cNvPr id="84" name="组合 8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制造中心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988522" y="4941168"/>
            <a:ext cx="477217" cy="1561182"/>
            <a:chOff x="2787784" y="3964744"/>
            <a:chExt cx="551222" cy="1699070"/>
          </a:xfrm>
        </p:grpSpPr>
        <p:grpSp>
          <p:nvGrpSpPr>
            <p:cNvPr id="90" name="组合 8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圆角矩形 9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研究室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863013" y="4005064"/>
            <a:ext cx="1699070" cy="541811"/>
            <a:chOff x="6774781" y="1916832"/>
            <a:chExt cx="1699070" cy="541811"/>
          </a:xfrm>
        </p:grpSpPr>
        <p:grpSp>
          <p:nvGrpSpPr>
            <p:cNvPr id="96" name="组合 95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圆角矩形 97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7" name="标题 4"/>
            <p:cNvSpPr txBox="1">
              <a:spLocks/>
            </p:cNvSpPr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市场营销部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004301" y="4537102"/>
            <a:ext cx="1339850" cy="476074"/>
            <a:chOff x="9004301" y="3221214"/>
            <a:chExt cx="1339850" cy="476074"/>
          </a:xfrm>
        </p:grpSpPr>
        <p:sp>
          <p:nvSpPr>
            <p:cNvPr id="101" name="Line 128"/>
            <p:cNvSpPr>
              <a:spLocks noChangeShapeType="1"/>
            </p:cNvSpPr>
            <p:nvPr/>
          </p:nvSpPr>
          <p:spPr bwMode="auto">
            <a:xfrm>
              <a:off x="9702801" y="3221214"/>
              <a:ext cx="0" cy="47448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Line 129"/>
            <p:cNvSpPr>
              <a:spLocks noChangeShapeType="1"/>
            </p:cNvSpPr>
            <p:nvPr/>
          </p:nvSpPr>
          <p:spPr bwMode="auto">
            <a:xfrm flipH="1">
              <a:off x="9004301" y="3492500"/>
              <a:ext cx="133985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Line 130"/>
            <p:cNvSpPr>
              <a:spLocks noChangeShapeType="1"/>
            </p:cNvSpPr>
            <p:nvPr/>
          </p:nvSpPr>
          <p:spPr bwMode="auto">
            <a:xfrm>
              <a:off x="9005888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Line 131"/>
            <p:cNvSpPr>
              <a:spLocks noChangeShapeType="1"/>
            </p:cNvSpPr>
            <p:nvPr/>
          </p:nvSpPr>
          <p:spPr bwMode="auto">
            <a:xfrm>
              <a:off x="10334626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761883" y="4964162"/>
            <a:ext cx="477217" cy="1561182"/>
            <a:chOff x="2787784" y="3964744"/>
            <a:chExt cx="551222" cy="1699070"/>
          </a:xfrm>
        </p:grpSpPr>
        <p:grpSp>
          <p:nvGrpSpPr>
            <p:cNvPr id="106" name="组合 10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圆角矩形 10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圆角矩形 109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7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436794" y="4941168"/>
            <a:ext cx="477217" cy="1561182"/>
            <a:chOff x="2787784" y="3964744"/>
            <a:chExt cx="551222" cy="1699070"/>
          </a:xfrm>
        </p:grpSpPr>
        <p:grpSp>
          <p:nvGrpSpPr>
            <p:cNvPr id="112" name="组合 11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圆角矩形 11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3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0130035" y="4941168"/>
            <a:ext cx="477217" cy="1561182"/>
            <a:chOff x="2787784" y="3964744"/>
            <a:chExt cx="551222" cy="1699070"/>
          </a:xfrm>
        </p:grpSpPr>
        <p:grpSp>
          <p:nvGrpSpPr>
            <p:cNvPr id="118" name="组合 11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圆角矩形 12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9" name="标题 4"/>
            <p:cNvSpPr txBox="1">
              <a:spLocks/>
            </p:cNvSpPr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标题 4"/>
            <p:cNvSpPr txBox="1">
              <a:spLocks/>
            </p:cNvSpPr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2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1" grpId="0"/>
      <p:bldP spid="27" grpId="0" animBg="1"/>
      <p:bldP spid="36" grpId="0" animBg="1"/>
      <p:bldP spid="3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02.pptx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4395</Words>
  <Application>Microsoft Office PowerPoint</Application>
  <PresentationFormat>自定义</PresentationFormat>
  <Paragraphs>541</Paragraphs>
  <Slides>41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3" baseType="lpstr">
      <vt:lpstr>第一PPT，www.1ppt.com​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蓝色微立体商业计划书PPT模板</dc:title>
  <dc:creator>第一PPT</dc:creator>
  <cp:keywords>www.1ppt.com</cp:keywords>
  <dc:description>www.1ppt.com</dc:description>
  <cp:lastModifiedBy/>
  <cp:revision>1</cp:revision>
  <dcterms:created xsi:type="dcterms:W3CDTF">2016-11-25T04:46:08Z</dcterms:created>
  <dcterms:modified xsi:type="dcterms:W3CDTF">2021-02-23T05:15:10Z</dcterms:modified>
</cp:coreProperties>
</file>